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58" r:id="rId4"/>
    <p:sldId id="257" r:id="rId5"/>
    <p:sldId id="28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1" r:id="rId29"/>
    <p:sldId id="283" r:id="rId30"/>
    <p:sldId id="284" r:id="rId31"/>
    <p:sldId id="285" r:id="rId32"/>
    <p:sldId id="286" r:id="rId33"/>
    <p:sldId id="287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728"/>
  </p:normalViewPr>
  <p:slideViewPr>
    <p:cSldViewPr snapToGrid="0" snapToObjects="1">
      <p:cViewPr varScale="1">
        <p:scale>
          <a:sx n="204" d="100"/>
          <a:sy n="204" d="100"/>
        </p:scale>
        <p:origin x="23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10587-3116-F547-8BD3-68188A80A5A9}" type="datetimeFigureOut">
              <a:rPr lang="es-ES" smtClean="0"/>
              <a:t>12/5/20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951BAFE-BD1A-674D-995A-CB7384AD23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84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10587-3116-F547-8BD3-68188A80A5A9}" type="datetimeFigureOut">
              <a:rPr lang="es-ES" smtClean="0"/>
              <a:t>12/5/20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1BAFE-BD1A-674D-995A-CB7384AD23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18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10587-3116-F547-8BD3-68188A80A5A9}" type="datetimeFigureOut">
              <a:rPr lang="es-ES" smtClean="0"/>
              <a:t>12/5/20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1BAFE-BD1A-674D-995A-CB7384AD23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653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10587-3116-F547-8BD3-68188A80A5A9}" type="datetimeFigureOut">
              <a:rPr lang="es-ES" smtClean="0"/>
              <a:t>12/5/20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1BAFE-BD1A-674D-995A-CB7384AD23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0050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3210587-3116-F547-8BD3-68188A80A5A9}" type="datetimeFigureOut">
              <a:rPr lang="es-ES" smtClean="0"/>
              <a:t>12/5/20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951BAFE-BD1A-674D-995A-CB7384AD23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476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10587-3116-F547-8BD3-68188A80A5A9}" type="datetimeFigureOut">
              <a:rPr lang="es-ES" smtClean="0"/>
              <a:t>12/5/20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1BAFE-BD1A-674D-995A-CB7384AD23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7750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10587-3116-F547-8BD3-68188A80A5A9}" type="datetimeFigureOut">
              <a:rPr lang="es-ES" smtClean="0"/>
              <a:t>12/5/20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1BAFE-BD1A-674D-995A-CB7384AD23FE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4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10587-3116-F547-8BD3-68188A80A5A9}" type="datetimeFigureOut">
              <a:rPr lang="es-ES" smtClean="0"/>
              <a:t>12/5/20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1BAFE-BD1A-674D-995A-CB7384AD23FE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5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10587-3116-F547-8BD3-68188A80A5A9}" type="datetimeFigureOut">
              <a:rPr lang="es-ES" smtClean="0"/>
              <a:t>12/5/20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1BAFE-BD1A-674D-995A-CB7384AD23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498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10587-3116-F547-8BD3-68188A80A5A9}" type="datetimeFigureOut">
              <a:rPr lang="es-ES" smtClean="0"/>
              <a:t>12/5/20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1BAFE-BD1A-674D-995A-CB7384AD23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622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10587-3116-F547-8BD3-68188A80A5A9}" type="datetimeFigureOut">
              <a:rPr lang="es-ES" smtClean="0"/>
              <a:t>12/5/20</a:t>
            </a:fld>
            <a:endParaRPr lang="es-E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1BAFE-BD1A-674D-995A-CB7384AD23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4819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3210587-3116-F547-8BD3-68188A80A5A9}" type="datetimeFigureOut">
              <a:rPr lang="es-ES" smtClean="0"/>
              <a:t>12/5/20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951BAFE-BD1A-674D-995A-CB7384AD23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689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tiff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tiff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tiff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tiff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tiff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7DE8FEA-32BC-8141-8076-D0A94C03142E}"/>
              </a:ext>
            </a:extLst>
          </p:cNvPr>
          <p:cNvSpPr txBox="1"/>
          <p:nvPr/>
        </p:nvSpPr>
        <p:spPr>
          <a:xfrm>
            <a:off x="3257400" y="1497024"/>
            <a:ext cx="5677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COMPLEMENTOS DE BASES DE DATOS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60B5985-5EDD-FC42-BC91-C24800693327}"/>
              </a:ext>
            </a:extLst>
          </p:cNvPr>
          <p:cNvSpPr txBox="1"/>
          <p:nvPr/>
        </p:nvSpPr>
        <p:spPr>
          <a:xfrm>
            <a:off x="4599529" y="4613945"/>
            <a:ext cx="2992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/>
              <a:t>ÁRBOLES DE DECISIÓN</a:t>
            </a:r>
          </a:p>
          <a:p>
            <a:pPr algn="ctr"/>
            <a:r>
              <a:rPr lang="es-ES" sz="2400" dirty="0"/>
              <a:t>CHATBOT COVID-19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83D2A67-E84D-D742-BA13-EAFB8C87E4EE}"/>
              </a:ext>
            </a:extLst>
          </p:cNvPr>
          <p:cNvSpPr txBox="1"/>
          <p:nvPr/>
        </p:nvSpPr>
        <p:spPr>
          <a:xfrm>
            <a:off x="5348035" y="5444942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Iván López Hernández</a:t>
            </a:r>
          </a:p>
          <a:p>
            <a:r>
              <a:rPr lang="es-ES" sz="1000" dirty="0"/>
              <a:t>Joaquín García Macías</a:t>
            </a:r>
          </a:p>
        </p:txBody>
      </p:sp>
    </p:spTree>
    <p:extLst>
      <p:ext uri="{BB962C8B-B14F-4D97-AF65-F5344CB8AC3E}">
        <p14:creationId xmlns:p14="http://schemas.microsoft.com/office/powerpoint/2010/main" val="94904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6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2201A22-44E3-134F-9149-745636A57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61" y="782106"/>
            <a:ext cx="10793579" cy="5295600"/>
          </a:xfrm>
          <a:prstGeom prst="rect">
            <a:avLst/>
          </a:prstGeom>
        </p:spPr>
      </p:pic>
      <p:sp>
        <p:nvSpPr>
          <p:cNvPr id="13" name="Marco 12">
            <a:extLst>
              <a:ext uri="{FF2B5EF4-FFF2-40B4-BE49-F238E27FC236}">
                <a16:creationId xmlns:a16="http://schemas.microsoft.com/office/drawing/2014/main" id="{9F82F8F8-79B9-E94C-80C6-F62926CA16EC}"/>
              </a:ext>
            </a:extLst>
          </p:cNvPr>
          <p:cNvSpPr/>
          <p:nvPr/>
        </p:nvSpPr>
        <p:spPr>
          <a:xfrm>
            <a:off x="701060" y="1835473"/>
            <a:ext cx="1874810" cy="300790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6" name="Marco 5">
            <a:extLst>
              <a:ext uri="{FF2B5EF4-FFF2-40B4-BE49-F238E27FC236}">
                <a16:creationId xmlns:a16="http://schemas.microsoft.com/office/drawing/2014/main" id="{66790148-4A6B-144B-8A80-31EEA0367EE0}"/>
              </a:ext>
            </a:extLst>
          </p:cNvPr>
          <p:cNvSpPr/>
          <p:nvPr/>
        </p:nvSpPr>
        <p:spPr>
          <a:xfrm>
            <a:off x="2484521" y="2438311"/>
            <a:ext cx="6882063" cy="2352174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045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6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2201A22-44E3-134F-9149-745636A57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61" y="782107"/>
            <a:ext cx="10789876" cy="5293783"/>
          </a:xfrm>
          <a:prstGeom prst="rect">
            <a:avLst/>
          </a:prstGeom>
        </p:spPr>
      </p:pic>
      <p:sp>
        <p:nvSpPr>
          <p:cNvPr id="13" name="Marco 12">
            <a:extLst>
              <a:ext uri="{FF2B5EF4-FFF2-40B4-BE49-F238E27FC236}">
                <a16:creationId xmlns:a16="http://schemas.microsoft.com/office/drawing/2014/main" id="{9F82F8F8-79B9-E94C-80C6-F62926CA16EC}"/>
              </a:ext>
            </a:extLst>
          </p:cNvPr>
          <p:cNvSpPr/>
          <p:nvPr/>
        </p:nvSpPr>
        <p:spPr>
          <a:xfrm>
            <a:off x="701060" y="1835473"/>
            <a:ext cx="1874810" cy="300790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o 1">
            <a:extLst>
              <a:ext uri="{FF2B5EF4-FFF2-40B4-BE49-F238E27FC236}">
                <a16:creationId xmlns:a16="http://schemas.microsoft.com/office/drawing/2014/main" id="{0BB9CC83-24E8-D04D-A834-54B5AD693502}"/>
              </a:ext>
            </a:extLst>
          </p:cNvPr>
          <p:cNvSpPr/>
          <p:nvPr/>
        </p:nvSpPr>
        <p:spPr>
          <a:xfrm>
            <a:off x="2575870" y="4721303"/>
            <a:ext cx="6640319" cy="1155688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891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E6C75A5-F4B8-415F-B4EA-A9AD45087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D9CC178-C06A-480F-AAFC-127638C2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235C6D-8D65-4BC6-AE0E-523AB3C8D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E20707D-5841-41A3-B3F5-FD5979CA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67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F05012-3070-48EC-BC58-E908A8D70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n 4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6C6034CA-EB06-2341-8CB5-555815EA10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86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3EAD004-AB0B-4352-9991-A040EA93D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rco 5">
            <a:extLst>
              <a:ext uri="{FF2B5EF4-FFF2-40B4-BE49-F238E27FC236}">
                <a16:creationId xmlns:a16="http://schemas.microsoft.com/office/drawing/2014/main" id="{1BB7565C-927D-6446-AFE9-1F2A21F1DC03}"/>
              </a:ext>
            </a:extLst>
          </p:cNvPr>
          <p:cNvSpPr/>
          <p:nvPr/>
        </p:nvSpPr>
        <p:spPr>
          <a:xfrm>
            <a:off x="643467" y="2649255"/>
            <a:ext cx="2049629" cy="313150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Marco 6">
            <a:extLst>
              <a:ext uri="{FF2B5EF4-FFF2-40B4-BE49-F238E27FC236}">
                <a16:creationId xmlns:a16="http://schemas.microsoft.com/office/drawing/2014/main" id="{F60351EB-E904-9C48-A295-1BA6127125DA}"/>
              </a:ext>
            </a:extLst>
          </p:cNvPr>
          <p:cNvSpPr/>
          <p:nvPr/>
        </p:nvSpPr>
        <p:spPr>
          <a:xfrm>
            <a:off x="8506326" y="1931069"/>
            <a:ext cx="1161048" cy="523374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Flecha derecha 7">
            <a:extLst>
              <a:ext uri="{FF2B5EF4-FFF2-40B4-BE49-F238E27FC236}">
                <a16:creationId xmlns:a16="http://schemas.microsoft.com/office/drawing/2014/main" id="{EA59EF9E-CF5A-6B44-B0EA-07D52FA7EC28}"/>
              </a:ext>
            </a:extLst>
          </p:cNvPr>
          <p:cNvSpPr/>
          <p:nvPr/>
        </p:nvSpPr>
        <p:spPr>
          <a:xfrm>
            <a:off x="6774773" y="2123574"/>
            <a:ext cx="1648326" cy="13836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1286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E6C75A5-F4B8-415F-B4EA-A9AD45087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D9CC178-C06A-480F-AAFC-127638C2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235C6D-8D65-4BC6-AE0E-523AB3C8D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E20707D-5841-41A3-B3F5-FD5979CA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67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F05012-3070-48EC-BC58-E908A8D70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n 4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6C6034CA-EB06-2341-8CB5-555815EA10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86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3EAD004-AB0B-4352-9991-A040EA93D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rco 5">
            <a:extLst>
              <a:ext uri="{FF2B5EF4-FFF2-40B4-BE49-F238E27FC236}">
                <a16:creationId xmlns:a16="http://schemas.microsoft.com/office/drawing/2014/main" id="{1BB7565C-927D-6446-AFE9-1F2A21F1DC03}"/>
              </a:ext>
            </a:extLst>
          </p:cNvPr>
          <p:cNvSpPr/>
          <p:nvPr/>
        </p:nvSpPr>
        <p:spPr>
          <a:xfrm>
            <a:off x="643467" y="2649255"/>
            <a:ext cx="2049629" cy="313150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Marco 6">
            <a:extLst>
              <a:ext uri="{FF2B5EF4-FFF2-40B4-BE49-F238E27FC236}">
                <a16:creationId xmlns:a16="http://schemas.microsoft.com/office/drawing/2014/main" id="{F60351EB-E904-9C48-A295-1BA6127125DA}"/>
              </a:ext>
            </a:extLst>
          </p:cNvPr>
          <p:cNvSpPr/>
          <p:nvPr/>
        </p:nvSpPr>
        <p:spPr>
          <a:xfrm>
            <a:off x="2490537" y="2255921"/>
            <a:ext cx="7754352" cy="3362826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0" name="Bisel 9">
            <a:extLst>
              <a:ext uri="{FF2B5EF4-FFF2-40B4-BE49-F238E27FC236}">
                <a16:creationId xmlns:a16="http://schemas.microsoft.com/office/drawing/2014/main" id="{23554178-93E3-5D4E-BA0E-9405AA2E2300}"/>
              </a:ext>
            </a:extLst>
          </p:cNvPr>
          <p:cNvSpPr/>
          <p:nvPr/>
        </p:nvSpPr>
        <p:spPr>
          <a:xfrm>
            <a:off x="3278605" y="4445668"/>
            <a:ext cx="6075948" cy="45719"/>
          </a:xfrm>
          <a:prstGeom prst="bevel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Bisel 16">
            <a:extLst>
              <a:ext uri="{FF2B5EF4-FFF2-40B4-BE49-F238E27FC236}">
                <a16:creationId xmlns:a16="http://schemas.microsoft.com/office/drawing/2014/main" id="{159CEB9D-BF8F-A440-BC72-D5112C0CAA5B}"/>
              </a:ext>
            </a:extLst>
          </p:cNvPr>
          <p:cNvSpPr/>
          <p:nvPr/>
        </p:nvSpPr>
        <p:spPr>
          <a:xfrm>
            <a:off x="3278605" y="3616889"/>
            <a:ext cx="6075948" cy="45719"/>
          </a:xfrm>
          <a:prstGeom prst="bevel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 abajo 10">
            <a:extLst>
              <a:ext uri="{FF2B5EF4-FFF2-40B4-BE49-F238E27FC236}">
                <a16:creationId xmlns:a16="http://schemas.microsoft.com/office/drawing/2014/main" id="{A2B60C7E-B96F-A744-A7BC-DA3A7815058F}"/>
              </a:ext>
            </a:extLst>
          </p:cNvPr>
          <p:cNvSpPr/>
          <p:nvPr/>
        </p:nvSpPr>
        <p:spPr>
          <a:xfrm>
            <a:off x="6503068" y="1738563"/>
            <a:ext cx="114300" cy="1822784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4351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E6C75A5-F4B8-415F-B4EA-A9AD45087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D9CC178-C06A-480F-AAFC-127638C2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235C6D-8D65-4BC6-AE0E-523AB3C8D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E20707D-5841-41A3-B3F5-FD5979CA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67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F05012-3070-48EC-BC58-E908A8D70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EAD004-AB0B-4352-9991-A040EA93D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4B32DDF5-A852-1641-89E9-1138B2BE1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164" y="779621"/>
            <a:ext cx="10841445" cy="5298756"/>
          </a:xfrm>
          <a:prstGeom prst="rect">
            <a:avLst/>
          </a:prstGeom>
        </p:spPr>
      </p:pic>
      <p:sp>
        <p:nvSpPr>
          <p:cNvPr id="16" name="Marco 15">
            <a:extLst>
              <a:ext uri="{FF2B5EF4-FFF2-40B4-BE49-F238E27FC236}">
                <a16:creationId xmlns:a16="http://schemas.microsoft.com/office/drawing/2014/main" id="{92B04D23-64A6-9B47-A32A-7FF4BF31C954}"/>
              </a:ext>
            </a:extLst>
          </p:cNvPr>
          <p:cNvSpPr/>
          <p:nvPr/>
        </p:nvSpPr>
        <p:spPr>
          <a:xfrm>
            <a:off x="729163" y="2649255"/>
            <a:ext cx="1963933" cy="313150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Marco 17">
            <a:extLst>
              <a:ext uri="{FF2B5EF4-FFF2-40B4-BE49-F238E27FC236}">
                <a16:creationId xmlns:a16="http://schemas.microsoft.com/office/drawing/2014/main" id="{0C1D3BA6-6D69-7C46-95E3-69E388CB3666}"/>
              </a:ext>
            </a:extLst>
          </p:cNvPr>
          <p:cNvSpPr/>
          <p:nvPr/>
        </p:nvSpPr>
        <p:spPr>
          <a:xfrm>
            <a:off x="2490537" y="2255921"/>
            <a:ext cx="7754352" cy="3362826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Bisel 18">
            <a:extLst>
              <a:ext uri="{FF2B5EF4-FFF2-40B4-BE49-F238E27FC236}">
                <a16:creationId xmlns:a16="http://schemas.microsoft.com/office/drawing/2014/main" id="{F78C2129-4784-BA4C-B9A8-4B04B398BD19}"/>
              </a:ext>
            </a:extLst>
          </p:cNvPr>
          <p:cNvSpPr/>
          <p:nvPr/>
        </p:nvSpPr>
        <p:spPr>
          <a:xfrm>
            <a:off x="3263926" y="4245846"/>
            <a:ext cx="6075948" cy="45719"/>
          </a:xfrm>
          <a:prstGeom prst="bevel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Bisel 19">
            <a:extLst>
              <a:ext uri="{FF2B5EF4-FFF2-40B4-BE49-F238E27FC236}">
                <a16:creationId xmlns:a16="http://schemas.microsoft.com/office/drawing/2014/main" id="{5E5B264C-6751-5B42-8DAE-5FB56415744B}"/>
              </a:ext>
            </a:extLst>
          </p:cNvPr>
          <p:cNvSpPr/>
          <p:nvPr/>
        </p:nvSpPr>
        <p:spPr>
          <a:xfrm>
            <a:off x="3263926" y="3075468"/>
            <a:ext cx="6075948" cy="45719"/>
          </a:xfrm>
          <a:prstGeom prst="bevel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abajo 20">
            <a:extLst>
              <a:ext uri="{FF2B5EF4-FFF2-40B4-BE49-F238E27FC236}">
                <a16:creationId xmlns:a16="http://schemas.microsoft.com/office/drawing/2014/main" id="{2FFC378F-85C5-E54F-A51E-FEB67515E64B}"/>
              </a:ext>
            </a:extLst>
          </p:cNvPr>
          <p:cNvSpPr/>
          <p:nvPr/>
        </p:nvSpPr>
        <p:spPr>
          <a:xfrm>
            <a:off x="6488389" y="1197142"/>
            <a:ext cx="114300" cy="1822784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3575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EE6C75A5-F4B8-415F-B4EA-A9AD45087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D9CC178-C06A-480F-AAFC-127638C2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7235C6D-8D65-4BC6-AE0E-523AB3C8D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E20707D-5841-41A3-B3F5-FD5979CA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7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F05012-3070-48EC-BC58-E908A8D70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AC56F1F-ACEA-AC4C-B569-5B42FB212D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86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3EAD004-AB0B-4352-9991-A040EA93D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arco 21">
            <a:extLst>
              <a:ext uri="{FF2B5EF4-FFF2-40B4-BE49-F238E27FC236}">
                <a16:creationId xmlns:a16="http://schemas.microsoft.com/office/drawing/2014/main" id="{EBDC39B3-E477-2340-9DCB-396786D19457}"/>
              </a:ext>
            </a:extLst>
          </p:cNvPr>
          <p:cNvSpPr/>
          <p:nvPr/>
        </p:nvSpPr>
        <p:spPr>
          <a:xfrm>
            <a:off x="643466" y="2060942"/>
            <a:ext cx="2026349" cy="300790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8" name="Marco 27">
            <a:extLst>
              <a:ext uri="{FF2B5EF4-FFF2-40B4-BE49-F238E27FC236}">
                <a16:creationId xmlns:a16="http://schemas.microsoft.com/office/drawing/2014/main" id="{947F1C0E-7648-0142-B10B-4394D903B548}"/>
              </a:ext>
            </a:extLst>
          </p:cNvPr>
          <p:cNvSpPr/>
          <p:nvPr/>
        </p:nvSpPr>
        <p:spPr>
          <a:xfrm>
            <a:off x="2735179" y="1588167"/>
            <a:ext cx="6926179" cy="1221207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823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EE6C75A5-F4B8-415F-B4EA-A9AD45087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D9CC178-C06A-480F-AAFC-127638C2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7235C6D-8D65-4BC6-AE0E-523AB3C8D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E20707D-5841-41A3-B3F5-FD5979CA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7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F05012-3070-48EC-BC58-E908A8D70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AC56F1F-ACEA-AC4C-B569-5B42FB212D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86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3EAD004-AB0B-4352-9991-A040EA93D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arco 21">
            <a:extLst>
              <a:ext uri="{FF2B5EF4-FFF2-40B4-BE49-F238E27FC236}">
                <a16:creationId xmlns:a16="http://schemas.microsoft.com/office/drawing/2014/main" id="{EBDC39B3-E477-2340-9DCB-396786D19457}"/>
              </a:ext>
            </a:extLst>
          </p:cNvPr>
          <p:cNvSpPr/>
          <p:nvPr/>
        </p:nvSpPr>
        <p:spPr>
          <a:xfrm>
            <a:off x="643466" y="2060942"/>
            <a:ext cx="2026349" cy="300790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6" name="Flecha derecha 25">
            <a:extLst>
              <a:ext uri="{FF2B5EF4-FFF2-40B4-BE49-F238E27FC236}">
                <a16:creationId xmlns:a16="http://schemas.microsoft.com/office/drawing/2014/main" id="{11F653C5-AF91-D74F-9A9B-9FC4482EFB8E}"/>
              </a:ext>
            </a:extLst>
          </p:cNvPr>
          <p:cNvSpPr/>
          <p:nvPr/>
        </p:nvSpPr>
        <p:spPr>
          <a:xfrm>
            <a:off x="5323974" y="866273"/>
            <a:ext cx="2971800" cy="90237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060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EE6C75A5-F4B8-415F-B4EA-A9AD45087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D9CC178-C06A-480F-AAFC-127638C2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7235C6D-8D65-4BC6-AE0E-523AB3C8D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E20707D-5841-41A3-B3F5-FD5979CA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7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F05012-3070-48EC-BC58-E908A8D70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EAD004-AB0B-4352-9991-A040EA93D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6FF0B7B-F79A-7840-BB7E-3CD2B0151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480" y="759948"/>
            <a:ext cx="10855037" cy="5298615"/>
          </a:xfrm>
          <a:prstGeom prst="rect">
            <a:avLst/>
          </a:prstGeom>
        </p:spPr>
      </p:pic>
      <p:sp>
        <p:nvSpPr>
          <p:cNvPr id="24" name="Marco 23">
            <a:extLst>
              <a:ext uri="{FF2B5EF4-FFF2-40B4-BE49-F238E27FC236}">
                <a16:creationId xmlns:a16="http://schemas.microsoft.com/office/drawing/2014/main" id="{3246111F-F8C1-444F-9116-DA2D904C59A5}"/>
              </a:ext>
            </a:extLst>
          </p:cNvPr>
          <p:cNvSpPr/>
          <p:nvPr/>
        </p:nvSpPr>
        <p:spPr>
          <a:xfrm>
            <a:off x="668479" y="2085994"/>
            <a:ext cx="1951232" cy="300790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" name="Marco 4">
            <a:extLst>
              <a:ext uri="{FF2B5EF4-FFF2-40B4-BE49-F238E27FC236}">
                <a16:creationId xmlns:a16="http://schemas.microsoft.com/office/drawing/2014/main" id="{2A2E7B8A-FD78-2641-8920-DCA09DAD88B9}"/>
              </a:ext>
            </a:extLst>
          </p:cNvPr>
          <p:cNvSpPr/>
          <p:nvPr/>
        </p:nvSpPr>
        <p:spPr>
          <a:xfrm>
            <a:off x="2520616" y="681741"/>
            <a:ext cx="6906126" cy="1802779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6" name="Flecha arriba 5">
            <a:extLst>
              <a:ext uri="{FF2B5EF4-FFF2-40B4-BE49-F238E27FC236}">
                <a16:creationId xmlns:a16="http://schemas.microsoft.com/office/drawing/2014/main" id="{8522EB18-24F1-F040-B647-B51575DB83A3}"/>
              </a:ext>
            </a:extLst>
          </p:cNvPr>
          <p:cNvSpPr/>
          <p:nvPr/>
        </p:nvSpPr>
        <p:spPr>
          <a:xfrm>
            <a:off x="3050005" y="1546058"/>
            <a:ext cx="90237" cy="1365584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7324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EE6C75A5-F4B8-415F-B4EA-A9AD45087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D9CC178-C06A-480F-AAFC-127638C2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7235C6D-8D65-4BC6-AE0E-523AB3C8D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E20707D-5841-41A3-B3F5-FD5979CA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7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F05012-3070-48EC-BC58-E908A8D70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EAD004-AB0B-4352-9991-A040EA93D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6FF0B7B-F79A-7840-BB7E-3CD2B0151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480" y="759948"/>
            <a:ext cx="10855037" cy="5298615"/>
          </a:xfrm>
          <a:prstGeom prst="rect">
            <a:avLst/>
          </a:prstGeom>
        </p:spPr>
      </p:pic>
      <p:sp>
        <p:nvSpPr>
          <p:cNvPr id="24" name="Marco 23">
            <a:extLst>
              <a:ext uri="{FF2B5EF4-FFF2-40B4-BE49-F238E27FC236}">
                <a16:creationId xmlns:a16="http://schemas.microsoft.com/office/drawing/2014/main" id="{3246111F-F8C1-444F-9116-DA2D904C59A5}"/>
              </a:ext>
            </a:extLst>
          </p:cNvPr>
          <p:cNvSpPr/>
          <p:nvPr/>
        </p:nvSpPr>
        <p:spPr>
          <a:xfrm>
            <a:off x="668480" y="2085994"/>
            <a:ext cx="1951232" cy="300790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" name="Marco 4">
            <a:extLst>
              <a:ext uri="{FF2B5EF4-FFF2-40B4-BE49-F238E27FC236}">
                <a16:creationId xmlns:a16="http://schemas.microsoft.com/office/drawing/2014/main" id="{2A2E7B8A-FD78-2641-8920-DCA09DAD88B9}"/>
              </a:ext>
            </a:extLst>
          </p:cNvPr>
          <p:cNvSpPr/>
          <p:nvPr/>
        </p:nvSpPr>
        <p:spPr>
          <a:xfrm>
            <a:off x="2520616" y="681741"/>
            <a:ext cx="6906126" cy="1802779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o 1">
            <a:extLst>
              <a:ext uri="{FF2B5EF4-FFF2-40B4-BE49-F238E27FC236}">
                <a16:creationId xmlns:a16="http://schemas.microsoft.com/office/drawing/2014/main" id="{D640BA20-AE67-9144-9252-116E1F864F05}"/>
              </a:ext>
            </a:extLst>
          </p:cNvPr>
          <p:cNvSpPr/>
          <p:nvPr/>
        </p:nvSpPr>
        <p:spPr>
          <a:xfrm>
            <a:off x="2805573" y="1593677"/>
            <a:ext cx="6321441" cy="626149"/>
          </a:xfrm>
          <a:prstGeom prst="fram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Flecha arriba 3">
            <a:extLst>
              <a:ext uri="{FF2B5EF4-FFF2-40B4-BE49-F238E27FC236}">
                <a16:creationId xmlns:a16="http://schemas.microsoft.com/office/drawing/2014/main" id="{C670D70C-1E3F-E345-8FBA-EA67DF053637}"/>
              </a:ext>
            </a:extLst>
          </p:cNvPr>
          <p:cNvSpPr/>
          <p:nvPr/>
        </p:nvSpPr>
        <p:spPr>
          <a:xfrm>
            <a:off x="3723774" y="2219826"/>
            <a:ext cx="126331" cy="1888958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9445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EE6C75A5-F4B8-415F-B4EA-A9AD45087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D9CC178-C06A-480F-AAFC-127638C2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7235C6D-8D65-4BC6-AE0E-523AB3C8D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E20707D-5841-41A3-B3F5-FD5979CA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7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F05012-3070-48EC-BC58-E908A8D70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EAD004-AB0B-4352-9991-A040EA93D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computadora, laptop, tabla, gente&#10;&#10;Descripción generada automáticamente">
            <a:extLst>
              <a:ext uri="{FF2B5EF4-FFF2-40B4-BE49-F238E27FC236}">
                <a16:creationId xmlns:a16="http://schemas.microsoft.com/office/drawing/2014/main" id="{B01D920F-1E3E-1643-B5A9-0770E99C7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76" y="818147"/>
            <a:ext cx="10871245" cy="5326910"/>
          </a:xfrm>
          <a:prstGeom prst="rect">
            <a:avLst/>
          </a:prstGeom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E934BA25-D9A5-2D48-A199-79ABB2C3C376}"/>
              </a:ext>
            </a:extLst>
          </p:cNvPr>
          <p:cNvSpPr/>
          <p:nvPr/>
        </p:nvSpPr>
        <p:spPr>
          <a:xfrm>
            <a:off x="660375" y="3024457"/>
            <a:ext cx="1935273" cy="300790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Flecha derecha 7">
            <a:extLst>
              <a:ext uri="{FF2B5EF4-FFF2-40B4-BE49-F238E27FC236}">
                <a16:creationId xmlns:a16="http://schemas.microsoft.com/office/drawing/2014/main" id="{BC3BD639-8D26-B244-95E3-ACF25FBE9908}"/>
              </a:ext>
            </a:extLst>
          </p:cNvPr>
          <p:cNvSpPr/>
          <p:nvPr/>
        </p:nvSpPr>
        <p:spPr>
          <a:xfrm>
            <a:off x="2797342" y="3579394"/>
            <a:ext cx="2905626" cy="2707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o 8">
            <a:extLst>
              <a:ext uri="{FF2B5EF4-FFF2-40B4-BE49-F238E27FC236}">
                <a16:creationId xmlns:a16="http://schemas.microsoft.com/office/drawing/2014/main" id="{C5DE5DC8-31DA-0343-A541-4E57B5FF9027}"/>
              </a:ext>
            </a:extLst>
          </p:cNvPr>
          <p:cNvSpPr/>
          <p:nvPr/>
        </p:nvSpPr>
        <p:spPr>
          <a:xfrm>
            <a:off x="5702968" y="2677026"/>
            <a:ext cx="1967164" cy="1810753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18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C20BDBD-2387-5442-A8B0-20EF06CC2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370791"/>
            <a:ext cx="3517119" cy="2110271"/>
          </a:xfrm>
          <a:prstGeom prst="rect">
            <a:avLst/>
          </a:prstGeom>
        </p:spPr>
      </p:pic>
      <p:cxnSp>
        <p:nvCxnSpPr>
          <p:cNvPr id="30" name="Straight Connector 25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670CE112-42A3-854E-A64A-68BE1F101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859952"/>
            <a:ext cx="3537345" cy="1131950"/>
          </a:xfrm>
          <a:prstGeom prst="rect">
            <a:avLst/>
          </a:prstGeom>
        </p:spPr>
      </p:pic>
      <p:cxnSp>
        <p:nvCxnSpPr>
          <p:cNvPr id="31" name="Straight Connector 27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BE4F4160-4C8A-FB44-AD02-A0B573D16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2577423"/>
            <a:ext cx="3517120" cy="169701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791894C-DEF7-3044-8C37-EB46F15F01B1}"/>
              </a:ext>
            </a:extLst>
          </p:cNvPr>
          <p:cNvSpPr txBox="1"/>
          <p:nvPr/>
        </p:nvSpPr>
        <p:spPr>
          <a:xfrm>
            <a:off x="4831153" y="683408"/>
            <a:ext cx="249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IDEA DEL PROYECTO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FE40E84-C53A-8449-8FF8-A58FCE3F5A5E}"/>
              </a:ext>
            </a:extLst>
          </p:cNvPr>
          <p:cNvSpPr txBox="1"/>
          <p:nvPr/>
        </p:nvSpPr>
        <p:spPr>
          <a:xfrm>
            <a:off x="4195305" y="962786"/>
            <a:ext cx="37680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CHATBOT DE INFORMACIÓN SOBRE EL COVID 19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4989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4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A095A0C-33A1-0A45-8E04-8B01BFF56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34" y="803062"/>
            <a:ext cx="10556530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04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4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A095A0C-33A1-0A45-8E04-8B01BFF56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34" y="803062"/>
            <a:ext cx="10556530" cy="5251874"/>
          </a:xfrm>
          <a:prstGeom prst="rect">
            <a:avLst/>
          </a:prstGeom>
        </p:spPr>
      </p:pic>
      <p:sp>
        <p:nvSpPr>
          <p:cNvPr id="2" name="Flecha abajo 1">
            <a:extLst>
              <a:ext uri="{FF2B5EF4-FFF2-40B4-BE49-F238E27FC236}">
                <a16:creationId xmlns:a16="http://schemas.microsoft.com/office/drawing/2014/main" id="{45A53ECE-F49C-674A-8EC7-1F34AA1B75C6}"/>
              </a:ext>
            </a:extLst>
          </p:cNvPr>
          <p:cNvSpPr/>
          <p:nvPr/>
        </p:nvSpPr>
        <p:spPr>
          <a:xfrm>
            <a:off x="8085551" y="1306909"/>
            <a:ext cx="294361" cy="291230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o 3">
            <a:extLst>
              <a:ext uri="{FF2B5EF4-FFF2-40B4-BE49-F238E27FC236}">
                <a16:creationId xmlns:a16="http://schemas.microsoft.com/office/drawing/2014/main" id="{6528FA19-8665-D84F-A463-A0880FBF27FA}"/>
              </a:ext>
            </a:extLst>
          </p:cNvPr>
          <p:cNvSpPr/>
          <p:nvPr/>
        </p:nvSpPr>
        <p:spPr>
          <a:xfrm>
            <a:off x="2749215" y="4319336"/>
            <a:ext cx="8464217" cy="699973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" name="Bisel 4">
            <a:extLst>
              <a:ext uri="{FF2B5EF4-FFF2-40B4-BE49-F238E27FC236}">
                <a16:creationId xmlns:a16="http://schemas.microsoft.com/office/drawing/2014/main" id="{97550616-31BC-EA4E-B11D-27A3843B9212}"/>
              </a:ext>
            </a:extLst>
          </p:cNvPr>
          <p:cNvSpPr/>
          <p:nvPr/>
        </p:nvSpPr>
        <p:spPr>
          <a:xfrm>
            <a:off x="2947737" y="4541921"/>
            <a:ext cx="5197642" cy="264695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6510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8E517B64-8E09-4304-8D71-7EDCAB04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5E58E8F-F745-4CB3-8EB2-71B3C5347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943A29A-CD4A-4902-BECB-F71F97E8C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11A7980-6448-4591-8BB7-071223807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22666" cy="5280182"/>
          </a:xfrm>
          <a:custGeom>
            <a:avLst/>
            <a:gdLst>
              <a:gd name="connsiteX0" fmla="*/ 4441974 w 5422666"/>
              <a:gd name="connsiteY0" fmla="*/ 0 h 5280182"/>
              <a:gd name="connsiteX1" fmla="*/ 4807567 w 5422666"/>
              <a:gd name="connsiteY1" fmla="*/ 0 h 5280182"/>
              <a:gd name="connsiteX2" fmla="*/ 4850577 w 5422666"/>
              <a:gd name="connsiteY2" fmla="*/ 57517 h 5280182"/>
              <a:gd name="connsiteX3" fmla="*/ 5422666 w 5422666"/>
              <a:gd name="connsiteY3" fmla="*/ 1930408 h 5280182"/>
              <a:gd name="connsiteX4" fmla="*/ 2072892 w 5422666"/>
              <a:gd name="connsiteY4" fmla="*/ 5280182 h 5280182"/>
              <a:gd name="connsiteX5" fmla="*/ 200001 w 5422666"/>
              <a:gd name="connsiteY5" fmla="*/ 4708093 h 5280182"/>
              <a:gd name="connsiteX6" fmla="*/ 0 w 5422666"/>
              <a:gd name="connsiteY6" fmla="*/ 4558536 h 5280182"/>
              <a:gd name="connsiteX7" fmla="*/ 0 w 5422666"/>
              <a:gd name="connsiteY7" fmla="*/ 4172234 h 5280182"/>
              <a:gd name="connsiteX8" fmla="*/ 128566 w 5422666"/>
              <a:gd name="connsiteY8" fmla="*/ 4289082 h 5280182"/>
              <a:gd name="connsiteX9" fmla="*/ 2072892 w 5422666"/>
              <a:gd name="connsiteY9" fmla="*/ 4987077 h 5280182"/>
              <a:gd name="connsiteX10" fmla="*/ 5129561 w 5422666"/>
              <a:gd name="connsiteY10" fmla="*/ 1930408 h 5280182"/>
              <a:gd name="connsiteX11" fmla="*/ 4607530 w 5422666"/>
              <a:gd name="connsiteY11" fmla="*/ 221395 h 5280182"/>
              <a:gd name="connsiteX12" fmla="*/ 0 w 5422666"/>
              <a:gd name="connsiteY12" fmla="*/ 0 h 5280182"/>
              <a:gd name="connsiteX13" fmla="*/ 4331181 w 5422666"/>
              <a:gd name="connsiteY13" fmla="*/ 0 h 5280182"/>
              <a:gd name="connsiteX14" fmla="*/ 4366945 w 5422666"/>
              <a:gd name="connsiteY14" fmla="*/ 39351 h 5280182"/>
              <a:gd name="connsiteX15" fmla="*/ 5045817 w 5422666"/>
              <a:gd name="connsiteY15" fmla="*/ 1930408 h 5280182"/>
              <a:gd name="connsiteX16" fmla="*/ 2072892 w 5422666"/>
              <a:gd name="connsiteY16" fmla="*/ 4903333 h 5280182"/>
              <a:gd name="connsiteX17" fmla="*/ 181835 w 5422666"/>
              <a:gd name="connsiteY17" fmla="*/ 4224462 h 5280182"/>
              <a:gd name="connsiteX18" fmla="*/ 0 w 5422666"/>
              <a:gd name="connsiteY18" fmla="*/ 4059198 h 528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2666" h="5280182">
                <a:moveTo>
                  <a:pt x="4441974" y="0"/>
                </a:moveTo>
                <a:lnTo>
                  <a:pt x="4807567" y="0"/>
                </a:lnTo>
                <a:lnTo>
                  <a:pt x="4850577" y="57517"/>
                </a:lnTo>
                <a:cubicBezTo>
                  <a:pt x="5211765" y="592144"/>
                  <a:pt x="5422666" y="1236647"/>
                  <a:pt x="5422666" y="1930408"/>
                </a:cubicBezTo>
                <a:cubicBezTo>
                  <a:pt x="5422666" y="3780437"/>
                  <a:pt x="3922921" y="5280182"/>
                  <a:pt x="2072892" y="5280182"/>
                </a:cubicBezTo>
                <a:cubicBezTo>
                  <a:pt x="1379131" y="5280182"/>
                  <a:pt x="734628" y="5069281"/>
                  <a:pt x="200001" y="4708093"/>
                </a:cubicBezTo>
                <a:lnTo>
                  <a:pt x="0" y="4558536"/>
                </a:lnTo>
                <a:lnTo>
                  <a:pt x="0" y="4172234"/>
                </a:lnTo>
                <a:lnTo>
                  <a:pt x="128566" y="4289082"/>
                </a:lnTo>
                <a:cubicBezTo>
                  <a:pt x="656939" y="4725134"/>
                  <a:pt x="1334326" y="4987077"/>
                  <a:pt x="2072892" y="4987077"/>
                </a:cubicBezTo>
                <a:cubicBezTo>
                  <a:pt x="3761043" y="4987077"/>
                  <a:pt x="5129561" y="3618559"/>
                  <a:pt x="5129561" y="1930408"/>
                </a:cubicBezTo>
                <a:cubicBezTo>
                  <a:pt x="5129561" y="1297351"/>
                  <a:pt x="4937113" y="709243"/>
                  <a:pt x="4607530" y="221395"/>
                </a:cubicBezTo>
                <a:close/>
                <a:moveTo>
                  <a:pt x="0" y="0"/>
                </a:moveTo>
                <a:lnTo>
                  <a:pt x="4331181" y="0"/>
                </a:lnTo>
                <a:lnTo>
                  <a:pt x="4366945" y="39351"/>
                </a:lnTo>
                <a:cubicBezTo>
                  <a:pt x="4791050" y="553248"/>
                  <a:pt x="5045817" y="1212076"/>
                  <a:pt x="5045817" y="1930408"/>
                </a:cubicBezTo>
                <a:cubicBezTo>
                  <a:pt x="5045817" y="3572309"/>
                  <a:pt x="3714793" y="4903333"/>
                  <a:pt x="2072892" y="4903333"/>
                </a:cubicBezTo>
                <a:cubicBezTo>
                  <a:pt x="1354560" y="4903333"/>
                  <a:pt x="695732" y="4648567"/>
                  <a:pt x="181835" y="4224462"/>
                </a:cubicBezTo>
                <a:lnTo>
                  <a:pt x="0" y="405919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A9746B-1B2E-7B4A-95CC-69FDFBD36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90" y="1292626"/>
            <a:ext cx="3509510" cy="1684564"/>
          </a:xfrm>
          <a:prstGeom prst="rect">
            <a:avLst/>
          </a:prstGeom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4137601-A4ED-492C-BBA9-AF51E5AB6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2665" y="0"/>
            <a:ext cx="6769335" cy="6858000"/>
          </a:xfrm>
          <a:custGeom>
            <a:avLst/>
            <a:gdLst>
              <a:gd name="connsiteX0" fmla="*/ 3171560 w 6769335"/>
              <a:gd name="connsiteY0" fmla="*/ 0 h 6858000"/>
              <a:gd name="connsiteX1" fmla="*/ 6769335 w 6769335"/>
              <a:gd name="connsiteY1" fmla="*/ 0 h 6858000"/>
              <a:gd name="connsiteX2" fmla="*/ 6769335 w 6769335"/>
              <a:gd name="connsiteY2" fmla="*/ 6858000 h 6858000"/>
              <a:gd name="connsiteX3" fmla="*/ 1548516 w 6769335"/>
              <a:gd name="connsiteY3" fmla="*/ 6858000 h 6858000"/>
              <a:gd name="connsiteX4" fmla="*/ 1455464 w 6769335"/>
              <a:gd name="connsiteY4" fmla="*/ 6739591 h 6858000"/>
              <a:gd name="connsiteX5" fmla="*/ 566937 w 6769335"/>
              <a:gd name="connsiteY5" fmla="*/ 4063623 h 6858000"/>
              <a:gd name="connsiteX6" fmla="*/ 3100422 w 6769335"/>
              <a:gd name="connsiteY6" fmla="*/ 32161 h 6858000"/>
              <a:gd name="connsiteX7" fmla="*/ 2059901 w 6769335"/>
              <a:gd name="connsiteY7" fmla="*/ 0 h 6858000"/>
              <a:gd name="connsiteX8" fmla="*/ 2886868 w 6769335"/>
              <a:gd name="connsiteY8" fmla="*/ 0 h 6858000"/>
              <a:gd name="connsiteX9" fmla="*/ 2847525 w 6769335"/>
              <a:gd name="connsiteY9" fmla="*/ 20150 h 6858000"/>
              <a:gd name="connsiteX10" fmla="*/ 440951 w 6769335"/>
              <a:gd name="connsiteY10" fmla="*/ 4063623 h 6858000"/>
              <a:gd name="connsiteX11" fmla="*/ 1354508 w 6769335"/>
              <a:gd name="connsiteY11" fmla="*/ 6814969 h 6858000"/>
              <a:gd name="connsiteX12" fmla="*/ 1388323 w 6769335"/>
              <a:gd name="connsiteY12" fmla="*/ 6858000 h 6858000"/>
              <a:gd name="connsiteX13" fmla="*/ 845771 w 6769335"/>
              <a:gd name="connsiteY13" fmla="*/ 6858000 h 6858000"/>
              <a:gd name="connsiteX14" fmla="*/ 729576 w 6769335"/>
              <a:gd name="connsiteY14" fmla="*/ 6676754 h 6858000"/>
              <a:gd name="connsiteX15" fmla="*/ 0 w 6769335"/>
              <a:gd name="connsiteY15" fmla="*/ 4063623 h 6858000"/>
              <a:gd name="connsiteX16" fmla="*/ 2024261 w 6769335"/>
              <a:gd name="connsiteY16" fmla="*/ 253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769335" h="6858000">
                <a:moveTo>
                  <a:pt x="3171560" y="0"/>
                </a:moveTo>
                <a:lnTo>
                  <a:pt x="6769335" y="0"/>
                </a:lnTo>
                <a:lnTo>
                  <a:pt x="6769335" y="6858000"/>
                </a:lnTo>
                <a:lnTo>
                  <a:pt x="1548516" y="6858000"/>
                </a:lnTo>
                <a:lnTo>
                  <a:pt x="1455464" y="6739591"/>
                </a:lnTo>
                <a:cubicBezTo>
                  <a:pt x="897412" y="5993387"/>
                  <a:pt x="566937" y="5067099"/>
                  <a:pt x="566937" y="4063623"/>
                </a:cubicBezTo>
                <a:cubicBezTo>
                  <a:pt x="566937" y="2288243"/>
                  <a:pt x="1601383" y="754472"/>
                  <a:pt x="3100422" y="32161"/>
                </a:cubicBezTo>
                <a:close/>
                <a:moveTo>
                  <a:pt x="2059901" y="0"/>
                </a:moveTo>
                <a:lnTo>
                  <a:pt x="2886868" y="0"/>
                </a:lnTo>
                <a:lnTo>
                  <a:pt x="2847525" y="20150"/>
                </a:lnTo>
                <a:cubicBezTo>
                  <a:pt x="1414062" y="798855"/>
                  <a:pt x="440951" y="2317598"/>
                  <a:pt x="440951" y="4063623"/>
                </a:cubicBezTo>
                <a:cubicBezTo>
                  <a:pt x="440951" y="5095365"/>
                  <a:pt x="780736" y="6047746"/>
                  <a:pt x="1354508" y="6814969"/>
                </a:cubicBezTo>
                <a:lnTo>
                  <a:pt x="1388323" y="6858000"/>
                </a:lnTo>
                <a:lnTo>
                  <a:pt x="845771" y="6858000"/>
                </a:lnTo>
                <a:lnTo>
                  <a:pt x="729576" y="6676754"/>
                </a:lnTo>
                <a:cubicBezTo>
                  <a:pt x="266606" y="5914807"/>
                  <a:pt x="0" y="5020350"/>
                  <a:pt x="0" y="4063623"/>
                </a:cubicBezTo>
                <a:cubicBezTo>
                  <a:pt x="0" y="2411096"/>
                  <a:pt x="795410" y="944347"/>
                  <a:pt x="2024261" y="2534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180168-67E9-6F43-8903-73B24DBED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384" y="1060081"/>
            <a:ext cx="3957940" cy="5277254"/>
          </a:xfrm>
          <a:prstGeom prst="rect">
            <a:avLst/>
          </a:prstGeom>
        </p:spPr>
      </p:pic>
      <p:sp>
        <p:nvSpPr>
          <p:cNvPr id="7" name="Bisel 6">
            <a:extLst>
              <a:ext uri="{FF2B5EF4-FFF2-40B4-BE49-F238E27FC236}">
                <a16:creationId xmlns:a16="http://schemas.microsoft.com/office/drawing/2014/main" id="{23AF5630-A5DF-2049-A36D-BA9285FEE23A}"/>
              </a:ext>
            </a:extLst>
          </p:cNvPr>
          <p:cNvSpPr/>
          <p:nvPr/>
        </p:nvSpPr>
        <p:spPr>
          <a:xfrm>
            <a:off x="7866345" y="5166986"/>
            <a:ext cx="2467628" cy="16910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5245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8E517B64-8E09-4304-8D71-7EDCAB04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5E58E8F-F745-4CB3-8EB2-71B3C5347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943A29A-CD4A-4902-BECB-F71F97E8C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11A7980-6448-4591-8BB7-071223807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22666" cy="5280182"/>
          </a:xfrm>
          <a:custGeom>
            <a:avLst/>
            <a:gdLst>
              <a:gd name="connsiteX0" fmla="*/ 4441974 w 5422666"/>
              <a:gd name="connsiteY0" fmla="*/ 0 h 5280182"/>
              <a:gd name="connsiteX1" fmla="*/ 4807567 w 5422666"/>
              <a:gd name="connsiteY1" fmla="*/ 0 h 5280182"/>
              <a:gd name="connsiteX2" fmla="*/ 4850577 w 5422666"/>
              <a:gd name="connsiteY2" fmla="*/ 57517 h 5280182"/>
              <a:gd name="connsiteX3" fmla="*/ 5422666 w 5422666"/>
              <a:gd name="connsiteY3" fmla="*/ 1930408 h 5280182"/>
              <a:gd name="connsiteX4" fmla="*/ 2072892 w 5422666"/>
              <a:gd name="connsiteY4" fmla="*/ 5280182 h 5280182"/>
              <a:gd name="connsiteX5" fmla="*/ 200001 w 5422666"/>
              <a:gd name="connsiteY5" fmla="*/ 4708093 h 5280182"/>
              <a:gd name="connsiteX6" fmla="*/ 0 w 5422666"/>
              <a:gd name="connsiteY6" fmla="*/ 4558536 h 5280182"/>
              <a:gd name="connsiteX7" fmla="*/ 0 w 5422666"/>
              <a:gd name="connsiteY7" fmla="*/ 4172234 h 5280182"/>
              <a:gd name="connsiteX8" fmla="*/ 128566 w 5422666"/>
              <a:gd name="connsiteY8" fmla="*/ 4289082 h 5280182"/>
              <a:gd name="connsiteX9" fmla="*/ 2072892 w 5422666"/>
              <a:gd name="connsiteY9" fmla="*/ 4987077 h 5280182"/>
              <a:gd name="connsiteX10" fmla="*/ 5129561 w 5422666"/>
              <a:gd name="connsiteY10" fmla="*/ 1930408 h 5280182"/>
              <a:gd name="connsiteX11" fmla="*/ 4607530 w 5422666"/>
              <a:gd name="connsiteY11" fmla="*/ 221395 h 5280182"/>
              <a:gd name="connsiteX12" fmla="*/ 0 w 5422666"/>
              <a:gd name="connsiteY12" fmla="*/ 0 h 5280182"/>
              <a:gd name="connsiteX13" fmla="*/ 4331181 w 5422666"/>
              <a:gd name="connsiteY13" fmla="*/ 0 h 5280182"/>
              <a:gd name="connsiteX14" fmla="*/ 4366945 w 5422666"/>
              <a:gd name="connsiteY14" fmla="*/ 39351 h 5280182"/>
              <a:gd name="connsiteX15" fmla="*/ 5045817 w 5422666"/>
              <a:gd name="connsiteY15" fmla="*/ 1930408 h 5280182"/>
              <a:gd name="connsiteX16" fmla="*/ 2072892 w 5422666"/>
              <a:gd name="connsiteY16" fmla="*/ 4903333 h 5280182"/>
              <a:gd name="connsiteX17" fmla="*/ 181835 w 5422666"/>
              <a:gd name="connsiteY17" fmla="*/ 4224462 h 5280182"/>
              <a:gd name="connsiteX18" fmla="*/ 0 w 5422666"/>
              <a:gd name="connsiteY18" fmla="*/ 4059198 h 528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2666" h="5280182">
                <a:moveTo>
                  <a:pt x="4441974" y="0"/>
                </a:moveTo>
                <a:lnTo>
                  <a:pt x="4807567" y="0"/>
                </a:lnTo>
                <a:lnTo>
                  <a:pt x="4850577" y="57517"/>
                </a:lnTo>
                <a:cubicBezTo>
                  <a:pt x="5211765" y="592144"/>
                  <a:pt x="5422666" y="1236647"/>
                  <a:pt x="5422666" y="1930408"/>
                </a:cubicBezTo>
                <a:cubicBezTo>
                  <a:pt x="5422666" y="3780437"/>
                  <a:pt x="3922921" y="5280182"/>
                  <a:pt x="2072892" y="5280182"/>
                </a:cubicBezTo>
                <a:cubicBezTo>
                  <a:pt x="1379131" y="5280182"/>
                  <a:pt x="734628" y="5069281"/>
                  <a:pt x="200001" y="4708093"/>
                </a:cubicBezTo>
                <a:lnTo>
                  <a:pt x="0" y="4558536"/>
                </a:lnTo>
                <a:lnTo>
                  <a:pt x="0" y="4172234"/>
                </a:lnTo>
                <a:lnTo>
                  <a:pt x="128566" y="4289082"/>
                </a:lnTo>
                <a:cubicBezTo>
                  <a:pt x="656939" y="4725134"/>
                  <a:pt x="1334326" y="4987077"/>
                  <a:pt x="2072892" y="4987077"/>
                </a:cubicBezTo>
                <a:cubicBezTo>
                  <a:pt x="3761043" y="4987077"/>
                  <a:pt x="5129561" y="3618559"/>
                  <a:pt x="5129561" y="1930408"/>
                </a:cubicBezTo>
                <a:cubicBezTo>
                  <a:pt x="5129561" y="1297351"/>
                  <a:pt x="4937113" y="709243"/>
                  <a:pt x="4607530" y="221395"/>
                </a:cubicBezTo>
                <a:close/>
                <a:moveTo>
                  <a:pt x="0" y="0"/>
                </a:moveTo>
                <a:lnTo>
                  <a:pt x="4331181" y="0"/>
                </a:lnTo>
                <a:lnTo>
                  <a:pt x="4366945" y="39351"/>
                </a:lnTo>
                <a:cubicBezTo>
                  <a:pt x="4791050" y="553248"/>
                  <a:pt x="5045817" y="1212076"/>
                  <a:pt x="5045817" y="1930408"/>
                </a:cubicBezTo>
                <a:cubicBezTo>
                  <a:pt x="5045817" y="3572309"/>
                  <a:pt x="3714793" y="4903333"/>
                  <a:pt x="2072892" y="4903333"/>
                </a:cubicBezTo>
                <a:cubicBezTo>
                  <a:pt x="1354560" y="4903333"/>
                  <a:pt x="695732" y="4648567"/>
                  <a:pt x="181835" y="4224462"/>
                </a:cubicBezTo>
                <a:lnTo>
                  <a:pt x="0" y="405919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A9746B-1B2E-7B4A-95CC-69FDFBD36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90" y="1292626"/>
            <a:ext cx="3509510" cy="1684564"/>
          </a:xfrm>
          <a:prstGeom prst="rect">
            <a:avLst/>
          </a:prstGeom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4137601-A4ED-492C-BBA9-AF51E5AB6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2665" y="0"/>
            <a:ext cx="6769335" cy="6858000"/>
          </a:xfrm>
          <a:custGeom>
            <a:avLst/>
            <a:gdLst>
              <a:gd name="connsiteX0" fmla="*/ 3171560 w 6769335"/>
              <a:gd name="connsiteY0" fmla="*/ 0 h 6858000"/>
              <a:gd name="connsiteX1" fmla="*/ 6769335 w 6769335"/>
              <a:gd name="connsiteY1" fmla="*/ 0 h 6858000"/>
              <a:gd name="connsiteX2" fmla="*/ 6769335 w 6769335"/>
              <a:gd name="connsiteY2" fmla="*/ 6858000 h 6858000"/>
              <a:gd name="connsiteX3" fmla="*/ 1548516 w 6769335"/>
              <a:gd name="connsiteY3" fmla="*/ 6858000 h 6858000"/>
              <a:gd name="connsiteX4" fmla="*/ 1455464 w 6769335"/>
              <a:gd name="connsiteY4" fmla="*/ 6739591 h 6858000"/>
              <a:gd name="connsiteX5" fmla="*/ 566937 w 6769335"/>
              <a:gd name="connsiteY5" fmla="*/ 4063623 h 6858000"/>
              <a:gd name="connsiteX6" fmla="*/ 3100422 w 6769335"/>
              <a:gd name="connsiteY6" fmla="*/ 32161 h 6858000"/>
              <a:gd name="connsiteX7" fmla="*/ 2059901 w 6769335"/>
              <a:gd name="connsiteY7" fmla="*/ 0 h 6858000"/>
              <a:gd name="connsiteX8" fmla="*/ 2886868 w 6769335"/>
              <a:gd name="connsiteY8" fmla="*/ 0 h 6858000"/>
              <a:gd name="connsiteX9" fmla="*/ 2847525 w 6769335"/>
              <a:gd name="connsiteY9" fmla="*/ 20150 h 6858000"/>
              <a:gd name="connsiteX10" fmla="*/ 440951 w 6769335"/>
              <a:gd name="connsiteY10" fmla="*/ 4063623 h 6858000"/>
              <a:gd name="connsiteX11" fmla="*/ 1354508 w 6769335"/>
              <a:gd name="connsiteY11" fmla="*/ 6814969 h 6858000"/>
              <a:gd name="connsiteX12" fmla="*/ 1388323 w 6769335"/>
              <a:gd name="connsiteY12" fmla="*/ 6858000 h 6858000"/>
              <a:gd name="connsiteX13" fmla="*/ 845771 w 6769335"/>
              <a:gd name="connsiteY13" fmla="*/ 6858000 h 6858000"/>
              <a:gd name="connsiteX14" fmla="*/ 729576 w 6769335"/>
              <a:gd name="connsiteY14" fmla="*/ 6676754 h 6858000"/>
              <a:gd name="connsiteX15" fmla="*/ 0 w 6769335"/>
              <a:gd name="connsiteY15" fmla="*/ 4063623 h 6858000"/>
              <a:gd name="connsiteX16" fmla="*/ 2024261 w 6769335"/>
              <a:gd name="connsiteY16" fmla="*/ 253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769335" h="6858000">
                <a:moveTo>
                  <a:pt x="3171560" y="0"/>
                </a:moveTo>
                <a:lnTo>
                  <a:pt x="6769335" y="0"/>
                </a:lnTo>
                <a:lnTo>
                  <a:pt x="6769335" y="6858000"/>
                </a:lnTo>
                <a:lnTo>
                  <a:pt x="1548516" y="6858000"/>
                </a:lnTo>
                <a:lnTo>
                  <a:pt x="1455464" y="6739591"/>
                </a:lnTo>
                <a:cubicBezTo>
                  <a:pt x="897412" y="5993387"/>
                  <a:pt x="566937" y="5067099"/>
                  <a:pt x="566937" y="4063623"/>
                </a:cubicBezTo>
                <a:cubicBezTo>
                  <a:pt x="566937" y="2288243"/>
                  <a:pt x="1601383" y="754472"/>
                  <a:pt x="3100422" y="32161"/>
                </a:cubicBezTo>
                <a:close/>
                <a:moveTo>
                  <a:pt x="2059901" y="0"/>
                </a:moveTo>
                <a:lnTo>
                  <a:pt x="2886868" y="0"/>
                </a:lnTo>
                <a:lnTo>
                  <a:pt x="2847525" y="20150"/>
                </a:lnTo>
                <a:cubicBezTo>
                  <a:pt x="1414062" y="798855"/>
                  <a:pt x="440951" y="2317598"/>
                  <a:pt x="440951" y="4063623"/>
                </a:cubicBezTo>
                <a:cubicBezTo>
                  <a:pt x="440951" y="5095365"/>
                  <a:pt x="780736" y="6047746"/>
                  <a:pt x="1354508" y="6814969"/>
                </a:cubicBezTo>
                <a:lnTo>
                  <a:pt x="1388323" y="6858000"/>
                </a:lnTo>
                <a:lnTo>
                  <a:pt x="845771" y="6858000"/>
                </a:lnTo>
                <a:lnTo>
                  <a:pt x="729576" y="6676754"/>
                </a:lnTo>
                <a:cubicBezTo>
                  <a:pt x="266606" y="5914807"/>
                  <a:pt x="0" y="5020350"/>
                  <a:pt x="0" y="4063623"/>
                </a:cubicBezTo>
                <a:cubicBezTo>
                  <a:pt x="0" y="2411096"/>
                  <a:pt x="795410" y="944347"/>
                  <a:pt x="2024261" y="2534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180168-67E9-6F43-8903-73B24DBED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384" y="1060081"/>
            <a:ext cx="3957940" cy="5277254"/>
          </a:xfrm>
          <a:prstGeom prst="rect">
            <a:avLst/>
          </a:prstGeom>
        </p:spPr>
      </p:pic>
      <p:sp>
        <p:nvSpPr>
          <p:cNvPr id="7" name="Bisel 6">
            <a:extLst>
              <a:ext uri="{FF2B5EF4-FFF2-40B4-BE49-F238E27FC236}">
                <a16:creationId xmlns:a16="http://schemas.microsoft.com/office/drawing/2014/main" id="{23AF5630-A5DF-2049-A36D-BA9285FEE23A}"/>
              </a:ext>
            </a:extLst>
          </p:cNvPr>
          <p:cNvSpPr/>
          <p:nvPr/>
        </p:nvSpPr>
        <p:spPr>
          <a:xfrm>
            <a:off x="7866345" y="5166986"/>
            <a:ext cx="2467628" cy="16910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o 1">
            <a:extLst>
              <a:ext uri="{FF2B5EF4-FFF2-40B4-BE49-F238E27FC236}">
                <a16:creationId xmlns:a16="http://schemas.microsoft.com/office/drawing/2014/main" id="{2777C7AC-8A98-324B-BAA0-D7E95C439DA1}"/>
              </a:ext>
            </a:extLst>
          </p:cNvPr>
          <p:cNvSpPr/>
          <p:nvPr/>
        </p:nvSpPr>
        <p:spPr>
          <a:xfrm>
            <a:off x="7672384" y="1792705"/>
            <a:ext cx="3957940" cy="788069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" name="Flecha derecha 2">
            <a:extLst>
              <a:ext uri="{FF2B5EF4-FFF2-40B4-BE49-F238E27FC236}">
                <a16:creationId xmlns:a16="http://schemas.microsoft.com/office/drawing/2014/main" id="{70715594-A9EF-0745-BE44-0179D0573AF6}"/>
              </a:ext>
            </a:extLst>
          </p:cNvPr>
          <p:cNvSpPr/>
          <p:nvPr/>
        </p:nvSpPr>
        <p:spPr>
          <a:xfrm>
            <a:off x="5083342" y="2141621"/>
            <a:ext cx="2520616" cy="19250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1278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8E517B64-8E09-4304-8D71-7EDCAB04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5E58E8F-F745-4CB3-8EB2-71B3C5347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943A29A-CD4A-4902-BECB-F71F97E8C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11A7980-6448-4591-8BB7-071223807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22666" cy="5280182"/>
          </a:xfrm>
          <a:custGeom>
            <a:avLst/>
            <a:gdLst>
              <a:gd name="connsiteX0" fmla="*/ 4441974 w 5422666"/>
              <a:gd name="connsiteY0" fmla="*/ 0 h 5280182"/>
              <a:gd name="connsiteX1" fmla="*/ 4807567 w 5422666"/>
              <a:gd name="connsiteY1" fmla="*/ 0 h 5280182"/>
              <a:gd name="connsiteX2" fmla="*/ 4850577 w 5422666"/>
              <a:gd name="connsiteY2" fmla="*/ 57517 h 5280182"/>
              <a:gd name="connsiteX3" fmla="*/ 5422666 w 5422666"/>
              <a:gd name="connsiteY3" fmla="*/ 1930408 h 5280182"/>
              <a:gd name="connsiteX4" fmla="*/ 2072892 w 5422666"/>
              <a:gd name="connsiteY4" fmla="*/ 5280182 h 5280182"/>
              <a:gd name="connsiteX5" fmla="*/ 200001 w 5422666"/>
              <a:gd name="connsiteY5" fmla="*/ 4708093 h 5280182"/>
              <a:gd name="connsiteX6" fmla="*/ 0 w 5422666"/>
              <a:gd name="connsiteY6" fmla="*/ 4558536 h 5280182"/>
              <a:gd name="connsiteX7" fmla="*/ 0 w 5422666"/>
              <a:gd name="connsiteY7" fmla="*/ 4172234 h 5280182"/>
              <a:gd name="connsiteX8" fmla="*/ 128566 w 5422666"/>
              <a:gd name="connsiteY8" fmla="*/ 4289082 h 5280182"/>
              <a:gd name="connsiteX9" fmla="*/ 2072892 w 5422666"/>
              <a:gd name="connsiteY9" fmla="*/ 4987077 h 5280182"/>
              <a:gd name="connsiteX10" fmla="*/ 5129561 w 5422666"/>
              <a:gd name="connsiteY10" fmla="*/ 1930408 h 5280182"/>
              <a:gd name="connsiteX11" fmla="*/ 4607530 w 5422666"/>
              <a:gd name="connsiteY11" fmla="*/ 221395 h 5280182"/>
              <a:gd name="connsiteX12" fmla="*/ 0 w 5422666"/>
              <a:gd name="connsiteY12" fmla="*/ 0 h 5280182"/>
              <a:gd name="connsiteX13" fmla="*/ 4331181 w 5422666"/>
              <a:gd name="connsiteY13" fmla="*/ 0 h 5280182"/>
              <a:gd name="connsiteX14" fmla="*/ 4366945 w 5422666"/>
              <a:gd name="connsiteY14" fmla="*/ 39351 h 5280182"/>
              <a:gd name="connsiteX15" fmla="*/ 5045817 w 5422666"/>
              <a:gd name="connsiteY15" fmla="*/ 1930408 h 5280182"/>
              <a:gd name="connsiteX16" fmla="*/ 2072892 w 5422666"/>
              <a:gd name="connsiteY16" fmla="*/ 4903333 h 5280182"/>
              <a:gd name="connsiteX17" fmla="*/ 181835 w 5422666"/>
              <a:gd name="connsiteY17" fmla="*/ 4224462 h 5280182"/>
              <a:gd name="connsiteX18" fmla="*/ 0 w 5422666"/>
              <a:gd name="connsiteY18" fmla="*/ 4059198 h 528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2666" h="5280182">
                <a:moveTo>
                  <a:pt x="4441974" y="0"/>
                </a:moveTo>
                <a:lnTo>
                  <a:pt x="4807567" y="0"/>
                </a:lnTo>
                <a:lnTo>
                  <a:pt x="4850577" y="57517"/>
                </a:lnTo>
                <a:cubicBezTo>
                  <a:pt x="5211765" y="592144"/>
                  <a:pt x="5422666" y="1236647"/>
                  <a:pt x="5422666" y="1930408"/>
                </a:cubicBezTo>
                <a:cubicBezTo>
                  <a:pt x="5422666" y="3780437"/>
                  <a:pt x="3922921" y="5280182"/>
                  <a:pt x="2072892" y="5280182"/>
                </a:cubicBezTo>
                <a:cubicBezTo>
                  <a:pt x="1379131" y="5280182"/>
                  <a:pt x="734628" y="5069281"/>
                  <a:pt x="200001" y="4708093"/>
                </a:cubicBezTo>
                <a:lnTo>
                  <a:pt x="0" y="4558536"/>
                </a:lnTo>
                <a:lnTo>
                  <a:pt x="0" y="4172234"/>
                </a:lnTo>
                <a:lnTo>
                  <a:pt x="128566" y="4289082"/>
                </a:lnTo>
                <a:cubicBezTo>
                  <a:pt x="656939" y="4725134"/>
                  <a:pt x="1334326" y="4987077"/>
                  <a:pt x="2072892" y="4987077"/>
                </a:cubicBezTo>
                <a:cubicBezTo>
                  <a:pt x="3761043" y="4987077"/>
                  <a:pt x="5129561" y="3618559"/>
                  <a:pt x="5129561" y="1930408"/>
                </a:cubicBezTo>
                <a:cubicBezTo>
                  <a:pt x="5129561" y="1297351"/>
                  <a:pt x="4937113" y="709243"/>
                  <a:pt x="4607530" y="221395"/>
                </a:cubicBezTo>
                <a:close/>
                <a:moveTo>
                  <a:pt x="0" y="0"/>
                </a:moveTo>
                <a:lnTo>
                  <a:pt x="4331181" y="0"/>
                </a:lnTo>
                <a:lnTo>
                  <a:pt x="4366945" y="39351"/>
                </a:lnTo>
                <a:cubicBezTo>
                  <a:pt x="4791050" y="553248"/>
                  <a:pt x="5045817" y="1212076"/>
                  <a:pt x="5045817" y="1930408"/>
                </a:cubicBezTo>
                <a:cubicBezTo>
                  <a:pt x="5045817" y="3572309"/>
                  <a:pt x="3714793" y="4903333"/>
                  <a:pt x="2072892" y="4903333"/>
                </a:cubicBezTo>
                <a:cubicBezTo>
                  <a:pt x="1354560" y="4903333"/>
                  <a:pt x="695732" y="4648567"/>
                  <a:pt x="181835" y="4224462"/>
                </a:cubicBezTo>
                <a:lnTo>
                  <a:pt x="0" y="405919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A9746B-1B2E-7B4A-95CC-69FDFBD36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90" y="1292626"/>
            <a:ext cx="3509510" cy="1684564"/>
          </a:xfrm>
          <a:prstGeom prst="rect">
            <a:avLst/>
          </a:prstGeom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4137601-A4ED-492C-BBA9-AF51E5AB6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2665" y="0"/>
            <a:ext cx="6769335" cy="6858000"/>
          </a:xfrm>
          <a:custGeom>
            <a:avLst/>
            <a:gdLst>
              <a:gd name="connsiteX0" fmla="*/ 3171560 w 6769335"/>
              <a:gd name="connsiteY0" fmla="*/ 0 h 6858000"/>
              <a:gd name="connsiteX1" fmla="*/ 6769335 w 6769335"/>
              <a:gd name="connsiteY1" fmla="*/ 0 h 6858000"/>
              <a:gd name="connsiteX2" fmla="*/ 6769335 w 6769335"/>
              <a:gd name="connsiteY2" fmla="*/ 6858000 h 6858000"/>
              <a:gd name="connsiteX3" fmla="*/ 1548516 w 6769335"/>
              <a:gd name="connsiteY3" fmla="*/ 6858000 h 6858000"/>
              <a:gd name="connsiteX4" fmla="*/ 1455464 w 6769335"/>
              <a:gd name="connsiteY4" fmla="*/ 6739591 h 6858000"/>
              <a:gd name="connsiteX5" fmla="*/ 566937 w 6769335"/>
              <a:gd name="connsiteY5" fmla="*/ 4063623 h 6858000"/>
              <a:gd name="connsiteX6" fmla="*/ 3100422 w 6769335"/>
              <a:gd name="connsiteY6" fmla="*/ 32161 h 6858000"/>
              <a:gd name="connsiteX7" fmla="*/ 2059901 w 6769335"/>
              <a:gd name="connsiteY7" fmla="*/ 0 h 6858000"/>
              <a:gd name="connsiteX8" fmla="*/ 2886868 w 6769335"/>
              <a:gd name="connsiteY8" fmla="*/ 0 h 6858000"/>
              <a:gd name="connsiteX9" fmla="*/ 2847525 w 6769335"/>
              <a:gd name="connsiteY9" fmla="*/ 20150 h 6858000"/>
              <a:gd name="connsiteX10" fmla="*/ 440951 w 6769335"/>
              <a:gd name="connsiteY10" fmla="*/ 4063623 h 6858000"/>
              <a:gd name="connsiteX11" fmla="*/ 1354508 w 6769335"/>
              <a:gd name="connsiteY11" fmla="*/ 6814969 h 6858000"/>
              <a:gd name="connsiteX12" fmla="*/ 1388323 w 6769335"/>
              <a:gd name="connsiteY12" fmla="*/ 6858000 h 6858000"/>
              <a:gd name="connsiteX13" fmla="*/ 845771 w 6769335"/>
              <a:gd name="connsiteY13" fmla="*/ 6858000 h 6858000"/>
              <a:gd name="connsiteX14" fmla="*/ 729576 w 6769335"/>
              <a:gd name="connsiteY14" fmla="*/ 6676754 h 6858000"/>
              <a:gd name="connsiteX15" fmla="*/ 0 w 6769335"/>
              <a:gd name="connsiteY15" fmla="*/ 4063623 h 6858000"/>
              <a:gd name="connsiteX16" fmla="*/ 2024261 w 6769335"/>
              <a:gd name="connsiteY16" fmla="*/ 253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769335" h="6858000">
                <a:moveTo>
                  <a:pt x="3171560" y="0"/>
                </a:moveTo>
                <a:lnTo>
                  <a:pt x="6769335" y="0"/>
                </a:lnTo>
                <a:lnTo>
                  <a:pt x="6769335" y="6858000"/>
                </a:lnTo>
                <a:lnTo>
                  <a:pt x="1548516" y="6858000"/>
                </a:lnTo>
                <a:lnTo>
                  <a:pt x="1455464" y="6739591"/>
                </a:lnTo>
                <a:cubicBezTo>
                  <a:pt x="897412" y="5993387"/>
                  <a:pt x="566937" y="5067099"/>
                  <a:pt x="566937" y="4063623"/>
                </a:cubicBezTo>
                <a:cubicBezTo>
                  <a:pt x="566937" y="2288243"/>
                  <a:pt x="1601383" y="754472"/>
                  <a:pt x="3100422" y="32161"/>
                </a:cubicBezTo>
                <a:close/>
                <a:moveTo>
                  <a:pt x="2059901" y="0"/>
                </a:moveTo>
                <a:lnTo>
                  <a:pt x="2886868" y="0"/>
                </a:lnTo>
                <a:lnTo>
                  <a:pt x="2847525" y="20150"/>
                </a:lnTo>
                <a:cubicBezTo>
                  <a:pt x="1414062" y="798855"/>
                  <a:pt x="440951" y="2317598"/>
                  <a:pt x="440951" y="4063623"/>
                </a:cubicBezTo>
                <a:cubicBezTo>
                  <a:pt x="440951" y="5095365"/>
                  <a:pt x="780736" y="6047746"/>
                  <a:pt x="1354508" y="6814969"/>
                </a:cubicBezTo>
                <a:lnTo>
                  <a:pt x="1388323" y="6858000"/>
                </a:lnTo>
                <a:lnTo>
                  <a:pt x="845771" y="6858000"/>
                </a:lnTo>
                <a:lnTo>
                  <a:pt x="729576" y="6676754"/>
                </a:lnTo>
                <a:cubicBezTo>
                  <a:pt x="266606" y="5914807"/>
                  <a:pt x="0" y="5020350"/>
                  <a:pt x="0" y="4063623"/>
                </a:cubicBezTo>
                <a:cubicBezTo>
                  <a:pt x="0" y="2411096"/>
                  <a:pt x="795410" y="944347"/>
                  <a:pt x="2024261" y="2534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180168-67E9-6F43-8903-73B24DBED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384" y="1060081"/>
            <a:ext cx="3957940" cy="5277254"/>
          </a:xfrm>
          <a:prstGeom prst="rect">
            <a:avLst/>
          </a:prstGeom>
        </p:spPr>
      </p:pic>
      <p:sp>
        <p:nvSpPr>
          <p:cNvPr id="7" name="Bisel 6">
            <a:extLst>
              <a:ext uri="{FF2B5EF4-FFF2-40B4-BE49-F238E27FC236}">
                <a16:creationId xmlns:a16="http://schemas.microsoft.com/office/drawing/2014/main" id="{23AF5630-A5DF-2049-A36D-BA9285FEE23A}"/>
              </a:ext>
            </a:extLst>
          </p:cNvPr>
          <p:cNvSpPr/>
          <p:nvPr/>
        </p:nvSpPr>
        <p:spPr>
          <a:xfrm>
            <a:off x="7866345" y="5166986"/>
            <a:ext cx="2467628" cy="16910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o 1">
            <a:extLst>
              <a:ext uri="{FF2B5EF4-FFF2-40B4-BE49-F238E27FC236}">
                <a16:creationId xmlns:a16="http://schemas.microsoft.com/office/drawing/2014/main" id="{2777C7AC-8A98-324B-BAA0-D7E95C439DA1}"/>
              </a:ext>
            </a:extLst>
          </p:cNvPr>
          <p:cNvSpPr/>
          <p:nvPr/>
        </p:nvSpPr>
        <p:spPr>
          <a:xfrm>
            <a:off x="7672384" y="2719499"/>
            <a:ext cx="3957940" cy="788069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45113B2E-2F33-CB42-BF4C-574C0D81C243}"/>
              </a:ext>
            </a:extLst>
          </p:cNvPr>
          <p:cNvSpPr/>
          <p:nvPr/>
        </p:nvSpPr>
        <p:spPr>
          <a:xfrm>
            <a:off x="5026409" y="3017280"/>
            <a:ext cx="2520616" cy="19250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556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8E517B64-8E09-4304-8D71-7EDCAB04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5E58E8F-F745-4CB3-8EB2-71B3C5347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943A29A-CD4A-4902-BECB-F71F97E8C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11A7980-6448-4591-8BB7-071223807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22666" cy="5280182"/>
          </a:xfrm>
          <a:custGeom>
            <a:avLst/>
            <a:gdLst>
              <a:gd name="connsiteX0" fmla="*/ 4441974 w 5422666"/>
              <a:gd name="connsiteY0" fmla="*/ 0 h 5280182"/>
              <a:gd name="connsiteX1" fmla="*/ 4807567 w 5422666"/>
              <a:gd name="connsiteY1" fmla="*/ 0 h 5280182"/>
              <a:gd name="connsiteX2" fmla="*/ 4850577 w 5422666"/>
              <a:gd name="connsiteY2" fmla="*/ 57517 h 5280182"/>
              <a:gd name="connsiteX3" fmla="*/ 5422666 w 5422666"/>
              <a:gd name="connsiteY3" fmla="*/ 1930408 h 5280182"/>
              <a:gd name="connsiteX4" fmla="*/ 2072892 w 5422666"/>
              <a:gd name="connsiteY4" fmla="*/ 5280182 h 5280182"/>
              <a:gd name="connsiteX5" fmla="*/ 200001 w 5422666"/>
              <a:gd name="connsiteY5" fmla="*/ 4708093 h 5280182"/>
              <a:gd name="connsiteX6" fmla="*/ 0 w 5422666"/>
              <a:gd name="connsiteY6" fmla="*/ 4558536 h 5280182"/>
              <a:gd name="connsiteX7" fmla="*/ 0 w 5422666"/>
              <a:gd name="connsiteY7" fmla="*/ 4172234 h 5280182"/>
              <a:gd name="connsiteX8" fmla="*/ 128566 w 5422666"/>
              <a:gd name="connsiteY8" fmla="*/ 4289082 h 5280182"/>
              <a:gd name="connsiteX9" fmla="*/ 2072892 w 5422666"/>
              <a:gd name="connsiteY9" fmla="*/ 4987077 h 5280182"/>
              <a:gd name="connsiteX10" fmla="*/ 5129561 w 5422666"/>
              <a:gd name="connsiteY10" fmla="*/ 1930408 h 5280182"/>
              <a:gd name="connsiteX11" fmla="*/ 4607530 w 5422666"/>
              <a:gd name="connsiteY11" fmla="*/ 221395 h 5280182"/>
              <a:gd name="connsiteX12" fmla="*/ 0 w 5422666"/>
              <a:gd name="connsiteY12" fmla="*/ 0 h 5280182"/>
              <a:gd name="connsiteX13" fmla="*/ 4331181 w 5422666"/>
              <a:gd name="connsiteY13" fmla="*/ 0 h 5280182"/>
              <a:gd name="connsiteX14" fmla="*/ 4366945 w 5422666"/>
              <a:gd name="connsiteY14" fmla="*/ 39351 h 5280182"/>
              <a:gd name="connsiteX15" fmla="*/ 5045817 w 5422666"/>
              <a:gd name="connsiteY15" fmla="*/ 1930408 h 5280182"/>
              <a:gd name="connsiteX16" fmla="*/ 2072892 w 5422666"/>
              <a:gd name="connsiteY16" fmla="*/ 4903333 h 5280182"/>
              <a:gd name="connsiteX17" fmla="*/ 181835 w 5422666"/>
              <a:gd name="connsiteY17" fmla="*/ 4224462 h 5280182"/>
              <a:gd name="connsiteX18" fmla="*/ 0 w 5422666"/>
              <a:gd name="connsiteY18" fmla="*/ 4059198 h 528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2666" h="5280182">
                <a:moveTo>
                  <a:pt x="4441974" y="0"/>
                </a:moveTo>
                <a:lnTo>
                  <a:pt x="4807567" y="0"/>
                </a:lnTo>
                <a:lnTo>
                  <a:pt x="4850577" y="57517"/>
                </a:lnTo>
                <a:cubicBezTo>
                  <a:pt x="5211765" y="592144"/>
                  <a:pt x="5422666" y="1236647"/>
                  <a:pt x="5422666" y="1930408"/>
                </a:cubicBezTo>
                <a:cubicBezTo>
                  <a:pt x="5422666" y="3780437"/>
                  <a:pt x="3922921" y="5280182"/>
                  <a:pt x="2072892" y="5280182"/>
                </a:cubicBezTo>
                <a:cubicBezTo>
                  <a:pt x="1379131" y="5280182"/>
                  <a:pt x="734628" y="5069281"/>
                  <a:pt x="200001" y="4708093"/>
                </a:cubicBezTo>
                <a:lnTo>
                  <a:pt x="0" y="4558536"/>
                </a:lnTo>
                <a:lnTo>
                  <a:pt x="0" y="4172234"/>
                </a:lnTo>
                <a:lnTo>
                  <a:pt x="128566" y="4289082"/>
                </a:lnTo>
                <a:cubicBezTo>
                  <a:pt x="656939" y="4725134"/>
                  <a:pt x="1334326" y="4987077"/>
                  <a:pt x="2072892" y="4987077"/>
                </a:cubicBezTo>
                <a:cubicBezTo>
                  <a:pt x="3761043" y="4987077"/>
                  <a:pt x="5129561" y="3618559"/>
                  <a:pt x="5129561" y="1930408"/>
                </a:cubicBezTo>
                <a:cubicBezTo>
                  <a:pt x="5129561" y="1297351"/>
                  <a:pt x="4937113" y="709243"/>
                  <a:pt x="4607530" y="221395"/>
                </a:cubicBezTo>
                <a:close/>
                <a:moveTo>
                  <a:pt x="0" y="0"/>
                </a:moveTo>
                <a:lnTo>
                  <a:pt x="4331181" y="0"/>
                </a:lnTo>
                <a:lnTo>
                  <a:pt x="4366945" y="39351"/>
                </a:lnTo>
                <a:cubicBezTo>
                  <a:pt x="4791050" y="553248"/>
                  <a:pt x="5045817" y="1212076"/>
                  <a:pt x="5045817" y="1930408"/>
                </a:cubicBezTo>
                <a:cubicBezTo>
                  <a:pt x="5045817" y="3572309"/>
                  <a:pt x="3714793" y="4903333"/>
                  <a:pt x="2072892" y="4903333"/>
                </a:cubicBezTo>
                <a:cubicBezTo>
                  <a:pt x="1354560" y="4903333"/>
                  <a:pt x="695732" y="4648567"/>
                  <a:pt x="181835" y="4224462"/>
                </a:cubicBezTo>
                <a:lnTo>
                  <a:pt x="0" y="405919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A9746B-1B2E-7B4A-95CC-69FDFBD36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90" y="1292626"/>
            <a:ext cx="3509510" cy="1684564"/>
          </a:xfrm>
          <a:prstGeom prst="rect">
            <a:avLst/>
          </a:prstGeom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4137601-A4ED-492C-BBA9-AF51E5AB6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2665" y="0"/>
            <a:ext cx="6769335" cy="6858000"/>
          </a:xfrm>
          <a:custGeom>
            <a:avLst/>
            <a:gdLst>
              <a:gd name="connsiteX0" fmla="*/ 3171560 w 6769335"/>
              <a:gd name="connsiteY0" fmla="*/ 0 h 6858000"/>
              <a:gd name="connsiteX1" fmla="*/ 6769335 w 6769335"/>
              <a:gd name="connsiteY1" fmla="*/ 0 h 6858000"/>
              <a:gd name="connsiteX2" fmla="*/ 6769335 w 6769335"/>
              <a:gd name="connsiteY2" fmla="*/ 6858000 h 6858000"/>
              <a:gd name="connsiteX3" fmla="*/ 1548516 w 6769335"/>
              <a:gd name="connsiteY3" fmla="*/ 6858000 h 6858000"/>
              <a:gd name="connsiteX4" fmla="*/ 1455464 w 6769335"/>
              <a:gd name="connsiteY4" fmla="*/ 6739591 h 6858000"/>
              <a:gd name="connsiteX5" fmla="*/ 566937 w 6769335"/>
              <a:gd name="connsiteY5" fmla="*/ 4063623 h 6858000"/>
              <a:gd name="connsiteX6" fmla="*/ 3100422 w 6769335"/>
              <a:gd name="connsiteY6" fmla="*/ 32161 h 6858000"/>
              <a:gd name="connsiteX7" fmla="*/ 2059901 w 6769335"/>
              <a:gd name="connsiteY7" fmla="*/ 0 h 6858000"/>
              <a:gd name="connsiteX8" fmla="*/ 2886868 w 6769335"/>
              <a:gd name="connsiteY8" fmla="*/ 0 h 6858000"/>
              <a:gd name="connsiteX9" fmla="*/ 2847525 w 6769335"/>
              <a:gd name="connsiteY9" fmla="*/ 20150 h 6858000"/>
              <a:gd name="connsiteX10" fmla="*/ 440951 w 6769335"/>
              <a:gd name="connsiteY10" fmla="*/ 4063623 h 6858000"/>
              <a:gd name="connsiteX11" fmla="*/ 1354508 w 6769335"/>
              <a:gd name="connsiteY11" fmla="*/ 6814969 h 6858000"/>
              <a:gd name="connsiteX12" fmla="*/ 1388323 w 6769335"/>
              <a:gd name="connsiteY12" fmla="*/ 6858000 h 6858000"/>
              <a:gd name="connsiteX13" fmla="*/ 845771 w 6769335"/>
              <a:gd name="connsiteY13" fmla="*/ 6858000 h 6858000"/>
              <a:gd name="connsiteX14" fmla="*/ 729576 w 6769335"/>
              <a:gd name="connsiteY14" fmla="*/ 6676754 h 6858000"/>
              <a:gd name="connsiteX15" fmla="*/ 0 w 6769335"/>
              <a:gd name="connsiteY15" fmla="*/ 4063623 h 6858000"/>
              <a:gd name="connsiteX16" fmla="*/ 2024261 w 6769335"/>
              <a:gd name="connsiteY16" fmla="*/ 253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769335" h="6858000">
                <a:moveTo>
                  <a:pt x="3171560" y="0"/>
                </a:moveTo>
                <a:lnTo>
                  <a:pt x="6769335" y="0"/>
                </a:lnTo>
                <a:lnTo>
                  <a:pt x="6769335" y="6858000"/>
                </a:lnTo>
                <a:lnTo>
                  <a:pt x="1548516" y="6858000"/>
                </a:lnTo>
                <a:lnTo>
                  <a:pt x="1455464" y="6739591"/>
                </a:lnTo>
                <a:cubicBezTo>
                  <a:pt x="897412" y="5993387"/>
                  <a:pt x="566937" y="5067099"/>
                  <a:pt x="566937" y="4063623"/>
                </a:cubicBezTo>
                <a:cubicBezTo>
                  <a:pt x="566937" y="2288243"/>
                  <a:pt x="1601383" y="754472"/>
                  <a:pt x="3100422" y="32161"/>
                </a:cubicBezTo>
                <a:close/>
                <a:moveTo>
                  <a:pt x="2059901" y="0"/>
                </a:moveTo>
                <a:lnTo>
                  <a:pt x="2886868" y="0"/>
                </a:lnTo>
                <a:lnTo>
                  <a:pt x="2847525" y="20150"/>
                </a:lnTo>
                <a:cubicBezTo>
                  <a:pt x="1414062" y="798855"/>
                  <a:pt x="440951" y="2317598"/>
                  <a:pt x="440951" y="4063623"/>
                </a:cubicBezTo>
                <a:cubicBezTo>
                  <a:pt x="440951" y="5095365"/>
                  <a:pt x="780736" y="6047746"/>
                  <a:pt x="1354508" y="6814969"/>
                </a:cubicBezTo>
                <a:lnTo>
                  <a:pt x="1388323" y="6858000"/>
                </a:lnTo>
                <a:lnTo>
                  <a:pt x="845771" y="6858000"/>
                </a:lnTo>
                <a:lnTo>
                  <a:pt x="729576" y="6676754"/>
                </a:lnTo>
                <a:cubicBezTo>
                  <a:pt x="266606" y="5914807"/>
                  <a:pt x="0" y="5020350"/>
                  <a:pt x="0" y="4063623"/>
                </a:cubicBezTo>
                <a:cubicBezTo>
                  <a:pt x="0" y="2411096"/>
                  <a:pt x="795410" y="944347"/>
                  <a:pt x="2024261" y="2534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180168-67E9-6F43-8903-73B24DBED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384" y="1060081"/>
            <a:ext cx="3957940" cy="5277254"/>
          </a:xfrm>
          <a:prstGeom prst="rect">
            <a:avLst/>
          </a:prstGeom>
        </p:spPr>
      </p:pic>
      <p:sp>
        <p:nvSpPr>
          <p:cNvPr id="7" name="Bisel 6">
            <a:extLst>
              <a:ext uri="{FF2B5EF4-FFF2-40B4-BE49-F238E27FC236}">
                <a16:creationId xmlns:a16="http://schemas.microsoft.com/office/drawing/2014/main" id="{23AF5630-A5DF-2049-A36D-BA9285FEE23A}"/>
              </a:ext>
            </a:extLst>
          </p:cNvPr>
          <p:cNvSpPr/>
          <p:nvPr/>
        </p:nvSpPr>
        <p:spPr>
          <a:xfrm>
            <a:off x="7866345" y="5166986"/>
            <a:ext cx="2467628" cy="16910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o 1">
            <a:extLst>
              <a:ext uri="{FF2B5EF4-FFF2-40B4-BE49-F238E27FC236}">
                <a16:creationId xmlns:a16="http://schemas.microsoft.com/office/drawing/2014/main" id="{2777C7AC-8A98-324B-BAA0-D7E95C439DA1}"/>
              </a:ext>
            </a:extLst>
          </p:cNvPr>
          <p:cNvSpPr/>
          <p:nvPr/>
        </p:nvSpPr>
        <p:spPr>
          <a:xfrm>
            <a:off x="7672384" y="3402096"/>
            <a:ext cx="3957940" cy="788069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45113B2E-2F33-CB42-BF4C-574C0D81C243}"/>
              </a:ext>
            </a:extLst>
          </p:cNvPr>
          <p:cNvSpPr/>
          <p:nvPr/>
        </p:nvSpPr>
        <p:spPr>
          <a:xfrm>
            <a:off x="5026409" y="3796130"/>
            <a:ext cx="2520616" cy="19250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1806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8E517B64-8E09-4304-8D71-7EDCAB04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5E58E8F-F745-4CB3-8EB2-71B3C5347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943A29A-CD4A-4902-BECB-F71F97E8C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11A7980-6448-4591-8BB7-071223807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22666" cy="5280182"/>
          </a:xfrm>
          <a:custGeom>
            <a:avLst/>
            <a:gdLst>
              <a:gd name="connsiteX0" fmla="*/ 4441974 w 5422666"/>
              <a:gd name="connsiteY0" fmla="*/ 0 h 5280182"/>
              <a:gd name="connsiteX1" fmla="*/ 4807567 w 5422666"/>
              <a:gd name="connsiteY1" fmla="*/ 0 h 5280182"/>
              <a:gd name="connsiteX2" fmla="*/ 4850577 w 5422666"/>
              <a:gd name="connsiteY2" fmla="*/ 57517 h 5280182"/>
              <a:gd name="connsiteX3" fmla="*/ 5422666 w 5422666"/>
              <a:gd name="connsiteY3" fmla="*/ 1930408 h 5280182"/>
              <a:gd name="connsiteX4" fmla="*/ 2072892 w 5422666"/>
              <a:gd name="connsiteY4" fmla="*/ 5280182 h 5280182"/>
              <a:gd name="connsiteX5" fmla="*/ 200001 w 5422666"/>
              <a:gd name="connsiteY5" fmla="*/ 4708093 h 5280182"/>
              <a:gd name="connsiteX6" fmla="*/ 0 w 5422666"/>
              <a:gd name="connsiteY6" fmla="*/ 4558536 h 5280182"/>
              <a:gd name="connsiteX7" fmla="*/ 0 w 5422666"/>
              <a:gd name="connsiteY7" fmla="*/ 4172234 h 5280182"/>
              <a:gd name="connsiteX8" fmla="*/ 128566 w 5422666"/>
              <a:gd name="connsiteY8" fmla="*/ 4289082 h 5280182"/>
              <a:gd name="connsiteX9" fmla="*/ 2072892 w 5422666"/>
              <a:gd name="connsiteY9" fmla="*/ 4987077 h 5280182"/>
              <a:gd name="connsiteX10" fmla="*/ 5129561 w 5422666"/>
              <a:gd name="connsiteY10" fmla="*/ 1930408 h 5280182"/>
              <a:gd name="connsiteX11" fmla="*/ 4607530 w 5422666"/>
              <a:gd name="connsiteY11" fmla="*/ 221395 h 5280182"/>
              <a:gd name="connsiteX12" fmla="*/ 0 w 5422666"/>
              <a:gd name="connsiteY12" fmla="*/ 0 h 5280182"/>
              <a:gd name="connsiteX13" fmla="*/ 4331181 w 5422666"/>
              <a:gd name="connsiteY13" fmla="*/ 0 h 5280182"/>
              <a:gd name="connsiteX14" fmla="*/ 4366945 w 5422666"/>
              <a:gd name="connsiteY14" fmla="*/ 39351 h 5280182"/>
              <a:gd name="connsiteX15" fmla="*/ 5045817 w 5422666"/>
              <a:gd name="connsiteY15" fmla="*/ 1930408 h 5280182"/>
              <a:gd name="connsiteX16" fmla="*/ 2072892 w 5422666"/>
              <a:gd name="connsiteY16" fmla="*/ 4903333 h 5280182"/>
              <a:gd name="connsiteX17" fmla="*/ 181835 w 5422666"/>
              <a:gd name="connsiteY17" fmla="*/ 4224462 h 5280182"/>
              <a:gd name="connsiteX18" fmla="*/ 0 w 5422666"/>
              <a:gd name="connsiteY18" fmla="*/ 4059198 h 528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2666" h="5280182">
                <a:moveTo>
                  <a:pt x="4441974" y="0"/>
                </a:moveTo>
                <a:lnTo>
                  <a:pt x="4807567" y="0"/>
                </a:lnTo>
                <a:lnTo>
                  <a:pt x="4850577" y="57517"/>
                </a:lnTo>
                <a:cubicBezTo>
                  <a:pt x="5211765" y="592144"/>
                  <a:pt x="5422666" y="1236647"/>
                  <a:pt x="5422666" y="1930408"/>
                </a:cubicBezTo>
                <a:cubicBezTo>
                  <a:pt x="5422666" y="3780437"/>
                  <a:pt x="3922921" y="5280182"/>
                  <a:pt x="2072892" y="5280182"/>
                </a:cubicBezTo>
                <a:cubicBezTo>
                  <a:pt x="1379131" y="5280182"/>
                  <a:pt x="734628" y="5069281"/>
                  <a:pt x="200001" y="4708093"/>
                </a:cubicBezTo>
                <a:lnTo>
                  <a:pt x="0" y="4558536"/>
                </a:lnTo>
                <a:lnTo>
                  <a:pt x="0" y="4172234"/>
                </a:lnTo>
                <a:lnTo>
                  <a:pt x="128566" y="4289082"/>
                </a:lnTo>
                <a:cubicBezTo>
                  <a:pt x="656939" y="4725134"/>
                  <a:pt x="1334326" y="4987077"/>
                  <a:pt x="2072892" y="4987077"/>
                </a:cubicBezTo>
                <a:cubicBezTo>
                  <a:pt x="3761043" y="4987077"/>
                  <a:pt x="5129561" y="3618559"/>
                  <a:pt x="5129561" y="1930408"/>
                </a:cubicBezTo>
                <a:cubicBezTo>
                  <a:pt x="5129561" y="1297351"/>
                  <a:pt x="4937113" y="709243"/>
                  <a:pt x="4607530" y="221395"/>
                </a:cubicBezTo>
                <a:close/>
                <a:moveTo>
                  <a:pt x="0" y="0"/>
                </a:moveTo>
                <a:lnTo>
                  <a:pt x="4331181" y="0"/>
                </a:lnTo>
                <a:lnTo>
                  <a:pt x="4366945" y="39351"/>
                </a:lnTo>
                <a:cubicBezTo>
                  <a:pt x="4791050" y="553248"/>
                  <a:pt x="5045817" y="1212076"/>
                  <a:pt x="5045817" y="1930408"/>
                </a:cubicBezTo>
                <a:cubicBezTo>
                  <a:pt x="5045817" y="3572309"/>
                  <a:pt x="3714793" y="4903333"/>
                  <a:pt x="2072892" y="4903333"/>
                </a:cubicBezTo>
                <a:cubicBezTo>
                  <a:pt x="1354560" y="4903333"/>
                  <a:pt x="695732" y="4648567"/>
                  <a:pt x="181835" y="4224462"/>
                </a:cubicBezTo>
                <a:lnTo>
                  <a:pt x="0" y="405919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A9746B-1B2E-7B4A-95CC-69FDFBD36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90" y="1292626"/>
            <a:ext cx="3509510" cy="1684564"/>
          </a:xfrm>
          <a:prstGeom prst="rect">
            <a:avLst/>
          </a:prstGeom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4137601-A4ED-492C-BBA9-AF51E5AB6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2665" y="0"/>
            <a:ext cx="6769335" cy="6858000"/>
          </a:xfrm>
          <a:custGeom>
            <a:avLst/>
            <a:gdLst>
              <a:gd name="connsiteX0" fmla="*/ 3171560 w 6769335"/>
              <a:gd name="connsiteY0" fmla="*/ 0 h 6858000"/>
              <a:gd name="connsiteX1" fmla="*/ 6769335 w 6769335"/>
              <a:gd name="connsiteY1" fmla="*/ 0 h 6858000"/>
              <a:gd name="connsiteX2" fmla="*/ 6769335 w 6769335"/>
              <a:gd name="connsiteY2" fmla="*/ 6858000 h 6858000"/>
              <a:gd name="connsiteX3" fmla="*/ 1548516 w 6769335"/>
              <a:gd name="connsiteY3" fmla="*/ 6858000 h 6858000"/>
              <a:gd name="connsiteX4" fmla="*/ 1455464 w 6769335"/>
              <a:gd name="connsiteY4" fmla="*/ 6739591 h 6858000"/>
              <a:gd name="connsiteX5" fmla="*/ 566937 w 6769335"/>
              <a:gd name="connsiteY5" fmla="*/ 4063623 h 6858000"/>
              <a:gd name="connsiteX6" fmla="*/ 3100422 w 6769335"/>
              <a:gd name="connsiteY6" fmla="*/ 32161 h 6858000"/>
              <a:gd name="connsiteX7" fmla="*/ 2059901 w 6769335"/>
              <a:gd name="connsiteY7" fmla="*/ 0 h 6858000"/>
              <a:gd name="connsiteX8" fmla="*/ 2886868 w 6769335"/>
              <a:gd name="connsiteY8" fmla="*/ 0 h 6858000"/>
              <a:gd name="connsiteX9" fmla="*/ 2847525 w 6769335"/>
              <a:gd name="connsiteY9" fmla="*/ 20150 h 6858000"/>
              <a:gd name="connsiteX10" fmla="*/ 440951 w 6769335"/>
              <a:gd name="connsiteY10" fmla="*/ 4063623 h 6858000"/>
              <a:gd name="connsiteX11" fmla="*/ 1354508 w 6769335"/>
              <a:gd name="connsiteY11" fmla="*/ 6814969 h 6858000"/>
              <a:gd name="connsiteX12" fmla="*/ 1388323 w 6769335"/>
              <a:gd name="connsiteY12" fmla="*/ 6858000 h 6858000"/>
              <a:gd name="connsiteX13" fmla="*/ 845771 w 6769335"/>
              <a:gd name="connsiteY13" fmla="*/ 6858000 h 6858000"/>
              <a:gd name="connsiteX14" fmla="*/ 729576 w 6769335"/>
              <a:gd name="connsiteY14" fmla="*/ 6676754 h 6858000"/>
              <a:gd name="connsiteX15" fmla="*/ 0 w 6769335"/>
              <a:gd name="connsiteY15" fmla="*/ 4063623 h 6858000"/>
              <a:gd name="connsiteX16" fmla="*/ 2024261 w 6769335"/>
              <a:gd name="connsiteY16" fmla="*/ 253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769335" h="6858000">
                <a:moveTo>
                  <a:pt x="3171560" y="0"/>
                </a:moveTo>
                <a:lnTo>
                  <a:pt x="6769335" y="0"/>
                </a:lnTo>
                <a:lnTo>
                  <a:pt x="6769335" y="6858000"/>
                </a:lnTo>
                <a:lnTo>
                  <a:pt x="1548516" y="6858000"/>
                </a:lnTo>
                <a:lnTo>
                  <a:pt x="1455464" y="6739591"/>
                </a:lnTo>
                <a:cubicBezTo>
                  <a:pt x="897412" y="5993387"/>
                  <a:pt x="566937" y="5067099"/>
                  <a:pt x="566937" y="4063623"/>
                </a:cubicBezTo>
                <a:cubicBezTo>
                  <a:pt x="566937" y="2288243"/>
                  <a:pt x="1601383" y="754472"/>
                  <a:pt x="3100422" y="32161"/>
                </a:cubicBezTo>
                <a:close/>
                <a:moveTo>
                  <a:pt x="2059901" y="0"/>
                </a:moveTo>
                <a:lnTo>
                  <a:pt x="2886868" y="0"/>
                </a:lnTo>
                <a:lnTo>
                  <a:pt x="2847525" y="20150"/>
                </a:lnTo>
                <a:cubicBezTo>
                  <a:pt x="1414062" y="798855"/>
                  <a:pt x="440951" y="2317598"/>
                  <a:pt x="440951" y="4063623"/>
                </a:cubicBezTo>
                <a:cubicBezTo>
                  <a:pt x="440951" y="5095365"/>
                  <a:pt x="780736" y="6047746"/>
                  <a:pt x="1354508" y="6814969"/>
                </a:cubicBezTo>
                <a:lnTo>
                  <a:pt x="1388323" y="6858000"/>
                </a:lnTo>
                <a:lnTo>
                  <a:pt x="845771" y="6858000"/>
                </a:lnTo>
                <a:lnTo>
                  <a:pt x="729576" y="6676754"/>
                </a:lnTo>
                <a:cubicBezTo>
                  <a:pt x="266606" y="5914807"/>
                  <a:pt x="0" y="5020350"/>
                  <a:pt x="0" y="4063623"/>
                </a:cubicBezTo>
                <a:cubicBezTo>
                  <a:pt x="0" y="2411096"/>
                  <a:pt x="795410" y="944347"/>
                  <a:pt x="2024261" y="2534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180168-67E9-6F43-8903-73B24DBED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384" y="1060081"/>
            <a:ext cx="3957940" cy="5277254"/>
          </a:xfrm>
          <a:prstGeom prst="rect">
            <a:avLst/>
          </a:prstGeom>
        </p:spPr>
      </p:pic>
      <p:sp>
        <p:nvSpPr>
          <p:cNvPr id="7" name="Bisel 6">
            <a:extLst>
              <a:ext uri="{FF2B5EF4-FFF2-40B4-BE49-F238E27FC236}">
                <a16:creationId xmlns:a16="http://schemas.microsoft.com/office/drawing/2014/main" id="{23AF5630-A5DF-2049-A36D-BA9285FEE23A}"/>
              </a:ext>
            </a:extLst>
          </p:cNvPr>
          <p:cNvSpPr/>
          <p:nvPr/>
        </p:nvSpPr>
        <p:spPr>
          <a:xfrm>
            <a:off x="7866345" y="5166986"/>
            <a:ext cx="2467628" cy="16910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o 1">
            <a:extLst>
              <a:ext uri="{FF2B5EF4-FFF2-40B4-BE49-F238E27FC236}">
                <a16:creationId xmlns:a16="http://schemas.microsoft.com/office/drawing/2014/main" id="{2777C7AC-8A98-324B-BAA0-D7E95C439DA1}"/>
              </a:ext>
            </a:extLst>
          </p:cNvPr>
          <p:cNvSpPr/>
          <p:nvPr/>
        </p:nvSpPr>
        <p:spPr>
          <a:xfrm>
            <a:off x="7381373" y="3796130"/>
            <a:ext cx="4535905" cy="2646781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45113B2E-2F33-CB42-BF4C-574C0D81C243}"/>
              </a:ext>
            </a:extLst>
          </p:cNvPr>
          <p:cNvSpPr/>
          <p:nvPr/>
        </p:nvSpPr>
        <p:spPr>
          <a:xfrm>
            <a:off x="4860756" y="5059032"/>
            <a:ext cx="2520616" cy="19250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324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4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A095A0C-33A1-0A45-8E04-8B01BFF56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34" y="803062"/>
            <a:ext cx="10556530" cy="5251874"/>
          </a:xfrm>
          <a:prstGeom prst="rect">
            <a:avLst/>
          </a:prstGeom>
        </p:spPr>
      </p:pic>
      <p:sp>
        <p:nvSpPr>
          <p:cNvPr id="2" name="Flecha abajo 1">
            <a:extLst>
              <a:ext uri="{FF2B5EF4-FFF2-40B4-BE49-F238E27FC236}">
                <a16:creationId xmlns:a16="http://schemas.microsoft.com/office/drawing/2014/main" id="{45A53ECE-F49C-674A-8EC7-1F34AA1B75C6}"/>
              </a:ext>
            </a:extLst>
          </p:cNvPr>
          <p:cNvSpPr/>
          <p:nvPr/>
        </p:nvSpPr>
        <p:spPr>
          <a:xfrm>
            <a:off x="8085551" y="1306909"/>
            <a:ext cx="294361" cy="291230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o 3">
            <a:extLst>
              <a:ext uri="{FF2B5EF4-FFF2-40B4-BE49-F238E27FC236}">
                <a16:creationId xmlns:a16="http://schemas.microsoft.com/office/drawing/2014/main" id="{6528FA19-8665-D84F-A463-A0880FBF27FA}"/>
              </a:ext>
            </a:extLst>
          </p:cNvPr>
          <p:cNvSpPr/>
          <p:nvPr/>
        </p:nvSpPr>
        <p:spPr>
          <a:xfrm>
            <a:off x="2749215" y="4319336"/>
            <a:ext cx="8464217" cy="699973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1" name="Bisel 10">
            <a:extLst>
              <a:ext uri="{FF2B5EF4-FFF2-40B4-BE49-F238E27FC236}">
                <a16:creationId xmlns:a16="http://schemas.microsoft.com/office/drawing/2014/main" id="{01AEDDB7-6859-A241-90FC-FCD82EDFFEC6}"/>
              </a:ext>
            </a:extLst>
          </p:cNvPr>
          <p:cNvSpPr/>
          <p:nvPr/>
        </p:nvSpPr>
        <p:spPr>
          <a:xfrm>
            <a:off x="4289257" y="4541921"/>
            <a:ext cx="3856121" cy="264695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0538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5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4" name="Rectangle 89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BA2D03C-737E-CE42-8A0D-61C4BF083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01" y="818848"/>
            <a:ext cx="10599597" cy="5220301"/>
          </a:xfrm>
          <a:prstGeom prst="rect">
            <a:avLst/>
          </a:prstGeom>
        </p:spPr>
      </p:pic>
      <p:sp>
        <p:nvSpPr>
          <p:cNvPr id="23" name="Marco 22">
            <a:extLst>
              <a:ext uri="{FF2B5EF4-FFF2-40B4-BE49-F238E27FC236}">
                <a16:creationId xmlns:a16="http://schemas.microsoft.com/office/drawing/2014/main" id="{B59C0E3F-A599-1841-9D02-E43956EE4844}"/>
              </a:ext>
            </a:extLst>
          </p:cNvPr>
          <p:cNvSpPr/>
          <p:nvPr/>
        </p:nvSpPr>
        <p:spPr>
          <a:xfrm>
            <a:off x="796201" y="4176852"/>
            <a:ext cx="1909422" cy="300790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Marco 7">
            <a:extLst>
              <a:ext uri="{FF2B5EF4-FFF2-40B4-BE49-F238E27FC236}">
                <a16:creationId xmlns:a16="http://schemas.microsoft.com/office/drawing/2014/main" id="{CE0A585A-228D-2B4B-BB6E-E7874C221874}"/>
              </a:ext>
            </a:extLst>
          </p:cNvPr>
          <p:cNvSpPr/>
          <p:nvPr/>
        </p:nvSpPr>
        <p:spPr>
          <a:xfrm>
            <a:off x="2496553" y="1143000"/>
            <a:ext cx="6839951" cy="1708483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777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5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4" name="Rectangle 89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BA2D03C-737E-CE42-8A0D-61C4BF083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01" y="818848"/>
            <a:ext cx="10599597" cy="5220301"/>
          </a:xfrm>
          <a:prstGeom prst="rect">
            <a:avLst/>
          </a:prstGeom>
        </p:spPr>
      </p:pic>
      <p:sp>
        <p:nvSpPr>
          <p:cNvPr id="23" name="Marco 22">
            <a:extLst>
              <a:ext uri="{FF2B5EF4-FFF2-40B4-BE49-F238E27FC236}">
                <a16:creationId xmlns:a16="http://schemas.microsoft.com/office/drawing/2014/main" id="{B59C0E3F-A599-1841-9D02-E43956EE4844}"/>
              </a:ext>
            </a:extLst>
          </p:cNvPr>
          <p:cNvSpPr/>
          <p:nvPr/>
        </p:nvSpPr>
        <p:spPr>
          <a:xfrm>
            <a:off x="796201" y="4176852"/>
            <a:ext cx="1909422" cy="300790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Marco 7">
            <a:extLst>
              <a:ext uri="{FF2B5EF4-FFF2-40B4-BE49-F238E27FC236}">
                <a16:creationId xmlns:a16="http://schemas.microsoft.com/office/drawing/2014/main" id="{CE0A585A-228D-2B4B-BB6E-E7874C221874}"/>
              </a:ext>
            </a:extLst>
          </p:cNvPr>
          <p:cNvSpPr/>
          <p:nvPr/>
        </p:nvSpPr>
        <p:spPr>
          <a:xfrm>
            <a:off x="2556711" y="2364205"/>
            <a:ext cx="6839951" cy="1419727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0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E517B64-8E09-4304-8D71-7EDCAB04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5E58E8F-F745-4CB3-8EB2-71B3C5347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43A29A-CD4A-4902-BECB-F71F97E8C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2168B3A-3AE7-4946-8AF6-76E3E5176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C2224D-8669-4449-BA35-66D2DEF0E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5325" cy="5897880"/>
          </a:xfrm>
          <a:prstGeom prst="rect">
            <a:avLst/>
          </a:prstGeom>
          <a:solidFill>
            <a:srgbClr val="FFFFF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D8BDFE-8094-694E-B7B1-DA98752F0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2" y="2272953"/>
            <a:ext cx="4806271" cy="23070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99E36D9-8C4D-4CA1-89BA-D0BF2FB97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070" y="480060"/>
            <a:ext cx="5455325" cy="5897880"/>
          </a:xfrm>
          <a:prstGeom prst="rect">
            <a:avLst/>
          </a:prstGeom>
          <a:solidFill>
            <a:srgbClr val="FFFFF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CF88B4-E497-0840-BD8F-33EAF3394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390" y="2591368"/>
            <a:ext cx="4806271" cy="167017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85A281C-6175-B640-B494-E7DA70130310}"/>
              </a:ext>
            </a:extLst>
          </p:cNvPr>
          <p:cNvSpPr txBox="1"/>
          <p:nvPr/>
        </p:nvSpPr>
        <p:spPr>
          <a:xfrm>
            <a:off x="4466347" y="86668"/>
            <a:ext cx="3245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TECNOLOGÍAS EMPLEADAS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3247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5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4" name="Rectangle 89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BA2D03C-737E-CE42-8A0D-61C4BF083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01" y="818848"/>
            <a:ext cx="10599597" cy="5220301"/>
          </a:xfrm>
          <a:prstGeom prst="rect">
            <a:avLst/>
          </a:prstGeom>
        </p:spPr>
      </p:pic>
      <p:sp>
        <p:nvSpPr>
          <p:cNvPr id="23" name="Marco 22">
            <a:extLst>
              <a:ext uri="{FF2B5EF4-FFF2-40B4-BE49-F238E27FC236}">
                <a16:creationId xmlns:a16="http://schemas.microsoft.com/office/drawing/2014/main" id="{B59C0E3F-A599-1841-9D02-E43956EE4844}"/>
              </a:ext>
            </a:extLst>
          </p:cNvPr>
          <p:cNvSpPr/>
          <p:nvPr/>
        </p:nvSpPr>
        <p:spPr>
          <a:xfrm>
            <a:off x="796201" y="4176852"/>
            <a:ext cx="1909422" cy="300790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Marco 7">
            <a:extLst>
              <a:ext uri="{FF2B5EF4-FFF2-40B4-BE49-F238E27FC236}">
                <a16:creationId xmlns:a16="http://schemas.microsoft.com/office/drawing/2014/main" id="{CE0A585A-228D-2B4B-BB6E-E7874C221874}"/>
              </a:ext>
            </a:extLst>
          </p:cNvPr>
          <p:cNvSpPr/>
          <p:nvPr/>
        </p:nvSpPr>
        <p:spPr>
          <a:xfrm>
            <a:off x="2358190" y="3248525"/>
            <a:ext cx="7170821" cy="3230480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393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5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4" name="Rectangle 89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BA2D03C-737E-CE42-8A0D-61C4BF083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01" y="818848"/>
            <a:ext cx="10599597" cy="5220301"/>
          </a:xfrm>
          <a:prstGeom prst="rect">
            <a:avLst/>
          </a:prstGeom>
        </p:spPr>
      </p:pic>
      <p:sp>
        <p:nvSpPr>
          <p:cNvPr id="23" name="Marco 22">
            <a:extLst>
              <a:ext uri="{FF2B5EF4-FFF2-40B4-BE49-F238E27FC236}">
                <a16:creationId xmlns:a16="http://schemas.microsoft.com/office/drawing/2014/main" id="{B59C0E3F-A599-1841-9D02-E43956EE4844}"/>
              </a:ext>
            </a:extLst>
          </p:cNvPr>
          <p:cNvSpPr/>
          <p:nvPr/>
        </p:nvSpPr>
        <p:spPr>
          <a:xfrm>
            <a:off x="796201" y="4176852"/>
            <a:ext cx="1909422" cy="300790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Marco 7">
            <a:extLst>
              <a:ext uri="{FF2B5EF4-FFF2-40B4-BE49-F238E27FC236}">
                <a16:creationId xmlns:a16="http://schemas.microsoft.com/office/drawing/2014/main" id="{CE0A585A-228D-2B4B-BB6E-E7874C221874}"/>
              </a:ext>
            </a:extLst>
          </p:cNvPr>
          <p:cNvSpPr/>
          <p:nvPr/>
        </p:nvSpPr>
        <p:spPr>
          <a:xfrm>
            <a:off x="2358190" y="3248525"/>
            <a:ext cx="7170821" cy="3230480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Flecha abajo 1">
            <a:extLst>
              <a:ext uri="{FF2B5EF4-FFF2-40B4-BE49-F238E27FC236}">
                <a16:creationId xmlns:a16="http://schemas.microsoft.com/office/drawing/2014/main" id="{C3FBB9BA-A114-574C-9584-EDE99E8C8EED}"/>
              </a:ext>
            </a:extLst>
          </p:cNvPr>
          <p:cNvSpPr/>
          <p:nvPr/>
        </p:nvSpPr>
        <p:spPr>
          <a:xfrm>
            <a:off x="7285122" y="2853378"/>
            <a:ext cx="108284" cy="1323474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 abajo 11">
            <a:extLst>
              <a:ext uri="{FF2B5EF4-FFF2-40B4-BE49-F238E27FC236}">
                <a16:creationId xmlns:a16="http://schemas.microsoft.com/office/drawing/2014/main" id="{05E10442-7265-3048-B493-D23DE2736ACC}"/>
              </a:ext>
            </a:extLst>
          </p:cNvPr>
          <p:cNvSpPr/>
          <p:nvPr/>
        </p:nvSpPr>
        <p:spPr>
          <a:xfrm>
            <a:off x="7889715" y="2853378"/>
            <a:ext cx="108284" cy="1323474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 abajo 12">
            <a:extLst>
              <a:ext uri="{FF2B5EF4-FFF2-40B4-BE49-F238E27FC236}">
                <a16:creationId xmlns:a16="http://schemas.microsoft.com/office/drawing/2014/main" id="{2244B885-14B2-4646-A4C6-5B51DE6009F8}"/>
              </a:ext>
            </a:extLst>
          </p:cNvPr>
          <p:cNvSpPr/>
          <p:nvPr/>
        </p:nvSpPr>
        <p:spPr>
          <a:xfrm>
            <a:off x="8455370" y="2853378"/>
            <a:ext cx="108284" cy="1323474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7754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6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46AFF522-22F3-1542-B57C-36BB1C09D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01" y="832098"/>
            <a:ext cx="10599597" cy="5193802"/>
          </a:xfrm>
          <a:prstGeom prst="rect">
            <a:avLst/>
          </a:prstGeom>
        </p:spPr>
      </p:pic>
      <p:sp>
        <p:nvSpPr>
          <p:cNvPr id="22" name="Marco 21">
            <a:extLst>
              <a:ext uri="{FF2B5EF4-FFF2-40B4-BE49-F238E27FC236}">
                <a16:creationId xmlns:a16="http://schemas.microsoft.com/office/drawing/2014/main" id="{EFC68D72-4642-9A49-88EB-50DBA210C1F9}"/>
              </a:ext>
            </a:extLst>
          </p:cNvPr>
          <p:cNvSpPr/>
          <p:nvPr/>
        </p:nvSpPr>
        <p:spPr>
          <a:xfrm>
            <a:off x="796200" y="3901280"/>
            <a:ext cx="1909422" cy="300790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6" name="Bisel 5">
            <a:extLst>
              <a:ext uri="{FF2B5EF4-FFF2-40B4-BE49-F238E27FC236}">
                <a16:creationId xmlns:a16="http://schemas.microsoft.com/office/drawing/2014/main" id="{98248A49-19C9-1B46-9F26-2E66F8310476}"/>
              </a:ext>
            </a:extLst>
          </p:cNvPr>
          <p:cNvSpPr/>
          <p:nvPr/>
        </p:nvSpPr>
        <p:spPr>
          <a:xfrm>
            <a:off x="2755120" y="1349111"/>
            <a:ext cx="56367" cy="4778679"/>
          </a:xfrm>
          <a:prstGeom prst="beve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8449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6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46AFF522-22F3-1542-B57C-36BB1C09D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01" y="832098"/>
            <a:ext cx="10599597" cy="5193802"/>
          </a:xfrm>
          <a:prstGeom prst="rect">
            <a:avLst/>
          </a:prstGeom>
        </p:spPr>
      </p:pic>
      <p:sp>
        <p:nvSpPr>
          <p:cNvPr id="22" name="Marco 21">
            <a:extLst>
              <a:ext uri="{FF2B5EF4-FFF2-40B4-BE49-F238E27FC236}">
                <a16:creationId xmlns:a16="http://schemas.microsoft.com/office/drawing/2014/main" id="{EFC68D72-4642-9A49-88EB-50DBA210C1F9}"/>
              </a:ext>
            </a:extLst>
          </p:cNvPr>
          <p:cNvSpPr/>
          <p:nvPr/>
        </p:nvSpPr>
        <p:spPr>
          <a:xfrm>
            <a:off x="796200" y="3901280"/>
            <a:ext cx="1909422" cy="300790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6" name="Bisel 5">
            <a:extLst>
              <a:ext uri="{FF2B5EF4-FFF2-40B4-BE49-F238E27FC236}">
                <a16:creationId xmlns:a16="http://schemas.microsoft.com/office/drawing/2014/main" id="{98248A49-19C9-1B46-9F26-2E66F8310476}"/>
              </a:ext>
            </a:extLst>
          </p:cNvPr>
          <p:cNvSpPr/>
          <p:nvPr/>
        </p:nvSpPr>
        <p:spPr>
          <a:xfrm>
            <a:off x="2755120" y="1349111"/>
            <a:ext cx="56367" cy="4778679"/>
          </a:xfrm>
          <a:prstGeom prst="beve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lecha arriba 2">
            <a:extLst>
              <a:ext uri="{FF2B5EF4-FFF2-40B4-BE49-F238E27FC236}">
                <a16:creationId xmlns:a16="http://schemas.microsoft.com/office/drawing/2014/main" id="{27CC1F82-E424-E74D-A024-839C7A82FA51}"/>
              </a:ext>
            </a:extLst>
          </p:cNvPr>
          <p:cNvSpPr/>
          <p:nvPr/>
        </p:nvSpPr>
        <p:spPr>
          <a:xfrm>
            <a:off x="9637295" y="4126832"/>
            <a:ext cx="216568" cy="2102849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7789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5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27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40" name="Oval 28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1" name="Oval 29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42" name="Rectangle 31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D64AED6-68A0-7147-B026-C027A6991FA3}"/>
              </a:ext>
            </a:extLst>
          </p:cNvPr>
          <p:cNvSpPr txBox="1"/>
          <p:nvPr/>
        </p:nvSpPr>
        <p:spPr>
          <a:xfrm>
            <a:off x="6556100" y="1360493"/>
            <a:ext cx="4972511" cy="310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>
                <a:latin typeface="+mj-lt"/>
                <a:ea typeface="+mj-ea"/>
                <a:cs typeface="+mj-cs"/>
              </a:rPr>
              <a:t>DEMO TIME</a:t>
            </a:r>
          </a:p>
        </p:txBody>
      </p:sp>
      <p:sp>
        <p:nvSpPr>
          <p:cNvPr id="43" name="Freeform: Shape 33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856211-C4AC-A940-86DF-4F1ACD593A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5522" y="1526651"/>
            <a:ext cx="1987954" cy="38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81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E9FBC8E-8666-4442-8D7D-B250510CD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84" y="2005"/>
            <a:ext cx="10908632" cy="6853991"/>
          </a:xfrm>
          <a:custGeom>
            <a:avLst/>
            <a:gdLst>
              <a:gd name="connsiteX0" fmla="*/ 9059740 w 10908632"/>
              <a:gd name="connsiteY0" fmla="*/ 0 h 6853991"/>
              <a:gd name="connsiteX1" fmla="*/ 9694921 w 10908632"/>
              <a:gd name="connsiteY1" fmla="*/ 0 h 6853991"/>
              <a:gd name="connsiteX2" fmla="*/ 9825053 w 10908632"/>
              <a:gd name="connsiteY2" fmla="*/ 165594 h 6853991"/>
              <a:gd name="connsiteX3" fmla="*/ 10908632 w 10908632"/>
              <a:gd name="connsiteY3" fmla="*/ 3429000 h 6853991"/>
              <a:gd name="connsiteX4" fmla="*/ 9825053 w 10908632"/>
              <a:gd name="connsiteY4" fmla="*/ 6692406 h 6853991"/>
              <a:gd name="connsiteX5" fmla="*/ 9698072 w 10908632"/>
              <a:gd name="connsiteY5" fmla="*/ 6853991 h 6853991"/>
              <a:gd name="connsiteX6" fmla="*/ 9063562 w 10908632"/>
              <a:gd name="connsiteY6" fmla="*/ 6853991 h 6853991"/>
              <a:gd name="connsiteX7" fmla="*/ 9138428 w 10908632"/>
              <a:gd name="connsiteY7" fmla="*/ 6775466 h 6853991"/>
              <a:gd name="connsiteX8" fmla="*/ 10431379 w 10908632"/>
              <a:gd name="connsiteY8" fmla="*/ 3429000 h 6853991"/>
              <a:gd name="connsiteX9" fmla="*/ 9138428 w 10908632"/>
              <a:gd name="connsiteY9" fmla="*/ 82534 h 6853991"/>
              <a:gd name="connsiteX10" fmla="*/ 2037821 w 10908632"/>
              <a:gd name="connsiteY10" fmla="*/ 0 h 6853991"/>
              <a:gd name="connsiteX11" fmla="*/ 8870811 w 10908632"/>
              <a:gd name="connsiteY11" fmla="*/ 0 h 6853991"/>
              <a:gd name="connsiteX12" fmla="*/ 8877212 w 10908632"/>
              <a:gd name="connsiteY12" fmla="*/ 6103 h 6853991"/>
              <a:gd name="connsiteX13" fmla="*/ 10295021 w 10908632"/>
              <a:gd name="connsiteY13" fmla="*/ 3429000 h 6853991"/>
              <a:gd name="connsiteX14" fmla="*/ 8877212 w 10908632"/>
              <a:gd name="connsiteY14" fmla="*/ 6851897 h 6853991"/>
              <a:gd name="connsiteX15" fmla="*/ 8875015 w 10908632"/>
              <a:gd name="connsiteY15" fmla="*/ 6853991 h 6853991"/>
              <a:gd name="connsiteX16" fmla="*/ 2033617 w 10908632"/>
              <a:gd name="connsiteY16" fmla="*/ 6853991 h 6853991"/>
              <a:gd name="connsiteX17" fmla="*/ 2031421 w 10908632"/>
              <a:gd name="connsiteY17" fmla="*/ 6851897 h 6853991"/>
              <a:gd name="connsiteX18" fmla="*/ 613611 w 10908632"/>
              <a:gd name="connsiteY18" fmla="*/ 3429000 h 6853991"/>
              <a:gd name="connsiteX19" fmla="*/ 2031420 w 10908632"/>
              <a:gd name="connsiteY19" fmla="*/ 6103 h 6853991"/>
              <a:gd name="connsiteX20" fmla="*/ 1213711 w 10908632"/>
              <a:gd name="connsiteY20" fmla="*/ 0 h 6853991"/>
              <a:gd name="connsiteX21" fmla="*/ 1848893 w 10908632"/>
              <a:gd name="connsiteY21" fmla="*/ 0 h 6853991"/>
              <a:gd name="connsiteX22" fmla="*/ 1770204 w 10908632"/>
              <a:gd name="connsiteY22" fmla="*/ 82534 h 6853991"/>
              <a:gd name="connsiteX23" fmla="*/ 477253 w 10908632"/>
              <a:gd name="connsiteY23" fmla="*/ 3429000 h 6853991"/>
              <a:gd name="connsiteX24" fmla="*/ 1770204 w 10908632"/>
              <a:gd name="connsiteY24" fmla="*/ 6775466 h 6853991"/>
              <a:gd name="connsiteX25" fmla="*/ 1845071 w 10908632"/>
              <a:gd name="connsiteY25" fmla="*/ 6853991 h 6853991"/>
              <a:gd name="connsiteX26" fmla="*/ 1210561 w 10908632"/>
              <a:gd name="connsiteY26" fmla="*/ 6853991 h 6853991"/>
              <a:gd name="connsiteX27" fmla="*/ 1083579 w 10908632"/>
              <a:gd name="connsiteY27" fmla="*/ 6692406 h 6853991"/>
              <a:gd name="connsiteX28" fmla="*/ 0 w 10908632"/>
              <a:gd name="connsiteY28" fmla="*/ 3429000 h 6853991"/>
              <a:gd name="connsiteX29" fmla="*/ 1083579 w 10908632"/>
              <a:gd name="connsiteY29" fmla="*/ 165594 h 68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08632" h="6853991">
                <a:moveTo>
                  <a:pt x="9059740" y="0"/>
                </a:moveTo>
                <a:lnTo>
                  <a:pt x="9694921" y="0"/>
                </a:lnTo>
                <a:lnTo>
                  <a:pt x="9825053" y="165594"/>
                </a:lnTo>
                <a:cubicBezTo>
                  <a:pt x="10505610" y="1075607"/>
                  <a:pt x="10908632" y="2205238"/>
                  <a:pt x="10908632" y="3429000"/>
                </a:cubicBezTo>
                <a:cubicBezTo>
                  <a:pt x="10908632" y="4652762"/>
                  <a:pt x="10505610" y="5782393"/>
                  <a:pt x="9825053" y="6692406"/>
                </a:cubicBezTo>
                <a:lnTo>
                  <a:pt x="9698072" y="6853991"/>
                </a:lnTo>
                <a:lnTo>
                  <a:pt x="9063562" y="6853991"/>
                </a:lnTo>
                <a:lnTo>
                  <a:pt x="9138428" y="6775466"/>
                </a:lnTo>
                <a:cubicBezTo>
                  <a:pt x="9941761" y="5891604"/>
                  <a:pt x="10431379" y="4717480"/>
                  <a:pt x="10431379" y="3429000"/>
                </a:cubicBezTo>
                <a:cubicBezTo>
                  <a:pt x="10431379" y="2140521"/>
                  <a:pt x="9941761" y="966397"/>
                  <a:pt x="9138428" y="82534"/>
                </a:cubicBezTo>
                <a:close/>
                <a:moveTo>
                  <a:pt x="2037821" y="0"/>
                </a:moveTo>
                <a:lnTo>
                  <a:pt x="8870811" y="0"/>
                </a:lnTo>
                <a:lnTo>
                  <a:pt x="8877212" y="6103"/>
                </a:lnTo>
                <a:cubicBezTo>
                  <a:pt x="9753207" y="882099"/>
                  <a:pt x="10295021" y="2092275"/>
                  <a:pt x="10295021" y="3429000"/>
                </a:cubicBezTo>
                <a:cubicBezTo>
                  <a:pt x="10295021" y="4765725"/>
                  <a:pt x="9753207" y="5975902"/>
                  <a:pt x="8877212" y="6851897"/>
                </a:cubicBezTo>
                <a:lnTo>
                  <a:pt x="8875015" y="6853991"/>
                </a:lnTo>
                <a:lnTo>
                  <a:pt x="2033617" y="6853991"/>
                </a:lnTo>
                <a:lnTo>
                  <a:pt x="2031421" y="6851897"/>
                </a:lnTo>
                <a:cubicBezTo>
                  <a:pt x="1155426" y="5975902"/>
                  <a:pt x="613611" y="4765725"/>
                  <a:pt x="613611" y="3429000"/>
                </a:cubicBezTo>
                <a:cubicBezTo>
                  <a:pt x="613611" y="2092275"/>
                  <a:pt x="1155425" y="882099"/>
                  <a:pt x="2031420" y="6103"/>
                </a:cubicBezTo>
                <a:close/>
                <a:moveTo>
                  <a:pt x="1213711" y="0"/>
                </a:moveTo>
                <a:lnTo>
                  <a:pt x="1848893" y="0"/>
                </a:lnTo>
                <a:lnTo>
                  <a:pt x="1770204" y="82534"/>
                </a:lnTo>
                <a:cubicBezTo>
                  <a:pt x="966871" y="966397"/>
                  <a:pt x="477253" y="2140521"/>
                  <a:pt x="477253" y="3429000"/>
                </a:cubicBezTo>
                <a:cubicBezTo>
                  <a:pt x="477253" y="4717480"/>
                  <a:pt x="966872" y="5891604"/>
                  <a:pt x="1770204" y="6775466"/>
                </a:cubicBezTo>
                <a:lnTo>
                  <a:pt x="1845071" y="6853991"/>
                </a:lnTo>
                <a:lnTo>
                  <a:pt x="1210561" y="6853991"/>
                </a:lnTo>
                <a:lnTo>
                  <a:pt x="1083579" y="6692406"/>
                </a:lnTo>
                <a:cubicBezTo>
                  <a:pt x="403022" y="5782393"/>
                  <a:pt x="0" y="4652762"/>
                  <a:pt x="0" y="3429000"/>
                </a:cubicBezTo>
                <a:cubicBezTo>
                  <a:pt x="0" y="2205238"/>
                  <a:pt x="403022" y="1075607"/>
                  <a:pt x="1083579" y="16559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86F118-5B71-894C-9D07-70F8973CE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8561" y="1092792"/>
            <a:ext cx="6674879" cy="467241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E20B5F2-9549-E540-8F10-B06E2A751088}"/>
              </a:ext>
            </a:extLst>
          </p:cNvPr>
          <p:cNvSpPr txBox="1"/>
          <p:nvPr/>
        </p:nvSpPr>
        <p:spPr>
          <a:xfrm>
            <a:off x="4920037" y="723460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Árboles de Decisión</a:t>
            </a:r>
          </a:p>
        </p:txBody>
      </p:sp>
    </p:spTree>
    <p:extLst>
      <p:ext uri="{BB962C8B-B14F-4D97-AF65-F5344CB8AC3E}">
        <p14:creationId xmlns:p14="http://schemas.microsoft.com/office/powerpoint/2010/main" val="2783525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E517B64-8E09-4304-8D71-7EDCAB04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5E58E8F-F745-4CB3-8EB2-71B3C5347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943A29A-CD4A-4902-BECB-F71F97E8C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B070BFB-03A6-4E74-8F65-DBAFD9EC3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FD0BA5-2005-474F-8311-8DB8354A4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9ABE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A1A7D666-3D4C-E746-B6F8-55FB23DD7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935" y="2390936"/>
            <a:ext cx="4659380" cy="209672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B71B7AA-476F-462D-B90B-42F79F03A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43050"/>
            <a:ext cx="0" cy="370522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C2DB4B26-FB82-CF41-A691-9D1207B33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85" y="2421409"/>
            <a:ext cx="4659380" cy="201518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D002C0B-4516-314F-BE47-5DA90E1E4A40}"/>
              </a:ext>
            </a:extLst>
          </p:cNvPr>
          <p:cNvSpPr txBox="1"/>
          <p:nvPr/>
        </p:nvSpPr>
        <p:spPr>
          <a:xfrm>
            <a:off x="4823757" y="739824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ÁRBOL DE DECISIÓN</a:t>
            </a:r>
          </a:p>
          <a:p>
            <a:pPr algn="ctr"/>
            <a:r>
              <a:rPr lang="es-ES" dirty="0"/>
              <a:t>DEL CHATBOT</a:t>
            </a:r>
          </a:p>
        </p:txBody>
      </p:sp>
    </p:spTree>
    <p:extLst>
      <p:ext uri="{BB962C8B-B14F-4D97-AF65-F5344CB8AC3E}">
        <p14:creationId xmlns:p14="http://schemas.microsoft.com/office/powerpoint/2010/main" val="28744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6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3C01AE31-1E8B-074C-B9F8-20CE09AA4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01" y="818848"/>
            <a:ext cx="10599597" cy="5220301"/>
          </a:xfrm>
          <a:prstGeom prst="rect">
            <a:avLst/>
          </a:prstGeom>
        </p:spPr>
      </p:pic>
      <p:sp>
        <p:nvSpPr>
          <p:cNvPr id="7" name="Marco 6">
            <a:extLst>
              <a:ext uri="{FF2B5EF4-FFF2-40B4-BE49-F238E27FC236}">
                <a16:creationId xmlns:a16="http://schemas.microsoft.com/office/drawing/2014/main" id="{C34005F6-0DF5-304B-B834-670E21E01882}"/>
              </a:ext>
            </a:extLst>
          </p:cNvPr>
          <p:cNvSpPr/>
          <p:nvPr/>
        </p:nvSpPr>
        <p:spPr>
          <a:xfrm>
            <a:off x="796201" y="1852863"/>
            <a:ext cx="1874810" cy="300790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3" name="Flecha abajo 12">
            <a:extLst>
              <a:ext uri="{FF2B5EF4-FFF2-40B4-BE49-F238E27FC236}">
                <a16:creationId xmlns:a16="http://schemas.microsoft.com/office/drawing/2014/main" id="{77250EC5-FD21-C946-9B21-49B35AA00CCA}"/>
              </a:ext>
            </a:extLst>
          </p:cNvPr>
          <p:cNvSpPr/>
          <p:nvPr/>
        </p:nvSpPr>
        <p:spPr>
          <a:xfrm>
            <a:off x="2003258" y="391026"/>
            <a:ext cx="114300" cy="139566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7299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6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3C01AE31-1E8B-074C-B9F8-20CE09AA4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01" y="818848"/>
            <a:ext cx="10599597" cy="5220301"/>
          </a:xfrm>
          <a:prstGeom prst="rect">
            <a:avLst/>
          </a:prstGeom>
        </p:spPr>
      </p:pic>
      <p:sp>
        <p:nvSpPr>
          <p:cNvPr id="7" name="Marco 6">
            <a:extLst>
              <a:ext uri="{FF2B5EF4-FFF2-40B4-BE49-F238E27FC236}">
                <a16:creationId xmlns:a16="http://schemas.microsoft.com/office/drawing/2014/main" id="{C34005F6-0DF5-304B-B834-670E21E01882}"/>
              </a:ext>
            </a:extLst>
          </p:cNvPr>
          <p:cNvSpPr/>
          <p:nvPr/>
        </p:nvSpPr>
        <p:spPr>
          <a:xfrm>
            <a:off x="796201" y="1852863"/>
            <a:ext cx="1874810" cy="300790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" name="Flecha derecha 2">
            <a:extLst>
              <a:ext uri="{FF2B5EF4-FFF2-40B4-BE49-F238E27FC236}">
                <a16:creationId xmlns:a16="http://schemas.microsoft.com/office/drawing/2014/main" id="{4ADFED41-1E5A-0449-8DEB-2198FCC1B3BC}"/>
              </a:ext>
            </a:extLst>
          </p:cNvPr>
          <p:cNvSpPr/>
          <p:nvPr/>
        </p:nvSpPr>
        <p:spPr>
          <a:xfrm>
            <a:off x="4830679" y="1016668"/>
            <a:ext cx="2971800" cy="90237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9753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6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0AA83B3B-B78C-7C48-8F49-A5B75482B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01" y="818848"/>
            <a:ext cx="10599597" cy="5220301"/>
          </a:xfrm>
          <a:prstGeom prst="rect">
            <a:avLst/>
          </a:prstGeom>
        </p:spPr>
      </p:pic>
      <p:sp>
        <p:nvSpPr>
          <p:cNvPr id="19" name="Marco 18">
            <a:extLst>
              <a:ext uri="{FF2B5EF4-FFF2-40B4-BE49-F238E27FC236}">
                <a16:creationId xmlns:a16="http://schemas.microsoft.com/office/drawing/2014/main" id="{1BF2DF92-F324-3442-AF04-DF66EE7EBE13}"/>
              </a:ext>
            </a:extLst>
          </p:cNvPr>
          <p:cNvSpPr/>
          <p:nvPr/>
        </p:nvSpPr>
        <p:spPr>
          <a:xfrm>
            <a:off x="796201" y="1852863"/>
            <a:ext cx="1874810" cy="300790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Marco 19">
            <a:extLst>
              <a:ext uri="{FF2B5EF4-FFF2-40B4-BE49-F238E27FC236}">
                <a16:creationId xmlns:a16="http://schemas.microsoft.com/office/drawing/2014/main" id="{8B3DAA0B-3343-8A4E-8C61-22ADFDF026A5}"/>
              </a:ext>
            </a:extLst>
          </p:cNvPr>
          <p:cNvSpPr/>
          <p:nvPr/>
        </p:nvSpPr>
        <p:spPr>
          <a:xfrm>
            <a:off x="2574100" y="1659699"/>
            <a:ext cx="6732738" cy="3663863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05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6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0AA83B3B-B78C-7C48-8F49-A5B75482B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01" y="818848"/>
            <a:ext cx="10599597" cy="5220301"/>
          </a:xfrm>
          <a:prstGeom prst="rect">
            <a:avLst/>
          </a:prstGeom>
        </p:spPr>
      </p:pic>
      <p:sp>
        <p:nvSpPr>
          <p:cNvPr id="19" name="Marco 18">
            <a:extLst>
              <a:ext uri="{FF2B5EF4-FFF2-40B4-BE49-F238E27FC236}">
                <a16:creationId xmlns:a16="http://schemas.microsoft.com/office/drawing/2014/main" id="{1BF2DF92-F324-3442-AF04-DF66EE7EBE13}"/>
              </a:ext>
            </a:extLst>
          </p:cNvPr>
          <p:cNvSpPr/>
          <p:nvPr/>
        </p:nvSpPr>
        <p:spPr>
          <a:xfrm>
            <a:off x="796201" y="1852863"/>
            <a:ext cx="1874810" cy="300790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Marco 19">
            <a:extLst>
              <a:ext uri="{FF2B5EF4-FFF2-40B4-BE49-F238E27FC236}">
                <a16:creationId xmlns:a16="http://schemas.microsoft.com/office/drawing/2014/main" id="{8B3DAA0B-3343-8A4E-8C61-22ADFDF026A5}"/>
              </a:ext>
            </a:extLst>
          </p:cNvPr>
          <p:cNvSpPr/>
          <p:nvPr/>
        </p:nvSpPr>
        <p:spPr>
          <a:xfrm>
            <a:off x="2574100" y="1659699"/>
            <a:ext cx="6732738" cy="3663863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84CBA63-A35B-F841-B57D-78ED5BB890B4}"/>
              </a:ext>
            </a:extLst>
          </p:cNvPr>
          <p:cNvCxnSpPr/>
          <p:nvPr/>
        </p:nvCxnSpPr>
        <p:spPr>
          <a:xfrm>
            <a:off x="4445668" y="4144879"/>
            <a:ext cx="854243" cy="1540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561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</Words>
  <Application>Microsoft Macintosh PowerPoint</Application>
  <PresentationFormat>Panorámica</PresentationFormat>
  <Paragraphs>12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0" baseType="lpstr">
      <vt:lpstr>Calibri</vt:lpstr>
      <vt:lpstr>Rockwell</vt:lpstr>
      <vt:lpstr>Rockwell Condensed</vt:lpstr>
      <vt:lpstr>Rockwell Extra Bold</vt:lpstr>
      <vt:lpstr>Wingdings</vt:lpstr>
      <vt:lpstr>Letras en madera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Joaquin Garcia Macias</dc:creator>
  <cp:lastModifiedBy>Joaquin Garcia Macias</cp:lastModifiedBy>
  <cp:revision>1</cp:revision>
  <dcterms:created xsi:type="dcterms:W3CDTF">2020-05-12T16:19:18Z</dcterms:created>
  <dcterms:modified xsi:type="dcterms:W3CDTF">2020-05-12T16:19:37Z</dcterms:modified>
</cp:coreProperties>
</file>